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423" r:id="rId2"/>
    <p:sldId id="336" r:id="rId3"/>
    <p:sldId id="411" r:id="rId4"/>
    <p:sldId id="412" r:id="rId5"/>
    <p:sldId id="413" r:id="rId6"/>
    <p:sldId id="414" r:id="rId7"/>
    <p:sldId id="384" r:id="rId8"/>
    <p:sldId id="385" r:id="rId9"/>
    <p:sldId id="438" r:id="rId10"/>
    <p:sldId id="439" r:id="rId11"/>
    <p:sldId id="424" r:id="rId12"/>
    <p:sldId id="362" r:id="rId13"/>
    <p:sldId id="425" r:id="rId14"/>
    <p:sldId id="408" r:id="rId15"/>
    <p:sldId id="422" r:id="rId16"/>
    <p:sldId id="427" r:id="rId17"/>
    <p:sldId id="410" r:id="rId18"/>
    <p:sldId id="415" r:id="rId19"/>
    <p:sldId id="416" r:id="rId20"/>
    <p:sldId id="417" r:id="rId21"/>
    <p:sldId id="433" r:id="rId22"/>
    <p:sldId id="434" r:id="rId23"/>
    <p:sldId id="440" r:id="rId24"/>
    <p:sldId id="441" r:id="rId25"/>
    <p:sldId id="442" r:id="rId26"/>
    <p:sldId id="443" r:id="rId27"/>
    <p:sldId id="429" r:id="rId28"/>
    <p:sldId id="430" r:id="rId29"/>
    <p:sldId id="432" r:id="rId30"/>
    <p:sldId id="399" r:id="rId31"/>
    <p:sldId id="437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F9F80-C6B2-4070-94A7-BA44FFDF245B}" v="3" dt="2021-02-10T20:59:47.885"/>
    <p1510:client id="{9B3C616B-A880-49D9-B1FE-9545B26140D1}" v="15" dt="2021-02-10T20:50:5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6" d="100"/>
          <a:sy n="106" d="100"/>
        </p:scale>
        <p:origin x="7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F8F9F80-C6B2-4070-94A7-BA44FFDF245B}"/>
    <pc:docChg chg="custSel addSld modSld">
      <pc:chgData name="Anatoliy Kigel" userId="7432c6c4687b0a9c" providerId="LiveId" clId="{2F8F9F80-C6B2-4070-94A7-BA44FFDF245B}" dt="2021-02-10T21:02:08.259" v="683" actId="1076"/>
      <pc:docMkLst>
        <pc:docMk/>
      </pc:docMkLst>
      <pc:sldChg chg="modSp add mod">
        <pc:chgData name="Anatoliy Kigel" userId="7432c6c4687b0a9c" providerId="LiveId" clId="{2F8F9F80-C6B2-4070-94A7-BA44FFDF245B}" dt="2021-02-10T20:57:29.426" v="3" actId="20577"/>
        <pc:sldMkLst>
          <pc:docMk/>
          <pc:sldMk cId="439336892" sldId="442"/>
        </pc:sldMkLst>
        <pc:spChg chg="mod">
          <ac:chgData name="Anatoliy Kigel" userId="7432c6c4687b0a9c" providerId="LiveId" clId="{2F8F9F80-C6B2-4070-94A7-BA44FFDF245B}" dt="2021-02-10T20:57:29.426" v="3" actId="20577"/>
          <ac:spMkLst>
            <pc:docMk/>
            <pc:sldMk cId="439336892" sldId="442"/>
            <ac:spMk id="5" creationId="{00000000-0000-0000-0000-000000000000}"/>
          </ac:spMkLst>
        </pc:spChg>
      </pc:sldChg>
      <pc:sldChg chg="addSp delSp modSp add mod replId">
        <pc:chgData name="Anatoliy Kigel" userId="7432c6c4687b0a9c" providerId="LiveId" clId="{2F8F9F80-C6B2-4070-94A7-BA44FFDF245B}" dt="2021-02-10T21:02:08.259" v="683" actId="1076"/>
        <pc:sldMkLst>
          <pc:docMk/>
          <pc:sldMk cId="418182098" sldId="443"/>
        </pc:sldMkLst>
        <pc:spChg chg="del">
          <ac:chgData name="Anatoliy Kigel" userId="7432c6c4687b0a9c" providerId="LiveId" clId="{2F8F9F80-C6B2-4070-94A7-BA44FFDF245B}" dt="2021-02-10T20:57:40.057" v="7" actId="478"/>
          <ac:spMkLst>
            <pc:docMk/>
            <pc:sldMk cId="418182098" sldId="443"/>
            <ac:spMk id="2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7:34.842" v="6" actId="478"/>
          <ac:spMkLst>
            <pc:docMk/>
            <pc:sldMk cId="418182098" sldId="443"/>
            <ac:spMk id="4" creationId="{037E62D7-BF06-4102-A470-734C6B87C132}"/>
          </ac:spMkLst>
        </pc:spChg>
        <pc:spChg chg="del">
          <ac:chgData name="Anatoliy Kigel" userId="7432c6c4687b0a9c" providerId="LiveId" clId="{2F8F9F80-C6B2-4070-94A7-BA44FFDF245B}" dt="2021-02-10T20:57:32.524" v="5" actId="478"/>
          <ac:spMkLst>
            <pc:docMk/>
            <pc:sldMk cId="418182098" sldId="443"/>
            <ac:spMk id="5" creationId="{00000000-0000-0000-0000-000000000000}"/>
          </ac:spMkLst>
        </pc:spChg>
        <pc:spChg chg="add mod">
          <ac:chgData name="Anatoliy Kigel" userId="7432c6c4687b0a9c" providerId="LiveId" clId="{2F8F9F80-C6B2-4070-94A7-BA44FFDF245B}" dt="2021-02-10T21:02:08.259" v="683" actId="1076"/>
          <ac:spMkLst>
            <pc:docMk/>
            <pc:sldMk cId="418182098" sldId="443"/>
            <ac:spMk id="6" creationId="{8A480350-1295-4FAB-B86F-616F3FCDD71A}"/>
          </ac:spMkLst>
        </pc:spChg>
        <pc:spChg chg="del">
          <ac:chgData name="Anatoliy Kigel" userId="7432c6c4687b0a9c" providerId="LiveId" clId="{2F8F9F80-C6B2-4070-94A7-BA44FFDF245B}" dt="2021-02-10T20:57:41.448" v="8" actId="478"/>
          <ac:spMkLst>
            <pc:docMk/>
            <pc:sldMk cId="418182098" sldId="443"/>
            <ac:spMk id="7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9:53.619" v="279"/>
          <ac:spMkLst>
            <pc:docMk/>
            <pc:sldMk cId="418182098" sldId="443"/>
            <ac:spMk id="8" creationId="{7CF9E193-F416-439F-80C6-2C4B2059455C}"/>
          </ac:spMkLst>
        </pc:spChg>
        <pc:picChg chg="del">
          <ac:chgData name="Anatoliy Kigel" userId="7432c6c4687b0a9c" providerId="LiveId" clId="{2F8F9F80-C6B2-4070-94A7-BA44FFDF245B}" dt="2021-02-10T20:57:31.418" v="4" actId="478"/>
          <ac:picMkLst>
            <pc:docMk/>
            <pc:sldMk cId="418182098" sldId="443"/>
            <ac:picMk id="1026" creationId="{88DE0176-A715-4340-9685-C7572CB4E69C}"/>
          </ac:picMkLst>
        </pc:picChg>
      </pc:sldChg>
    </pc:docChg>
  </pc:docChgLst>
  <pc:docChgLst>
    <pc:chgData name="Anatoliy Kigel" userId="7432c6c4687b0a9c" providerId="LiveId" clId="{9B3C616B-A880-49D9-B1FE-9545B26140D1}"/>
    <pc:docChg chg="undo custSel addSld delSld modSld sldOrd">
      <pc:chgData name="Anatoliy Kigel" userId="7432c6c4687b0a9c" providerId="LiveId" clId="{9B3C616B-A880-49D9-B1FE-9545B26140D1}" dt="2021-02-10T20:50:57.266" v="149" actId="1035"/>
      <pc:docMkLst>
        <pc:docMk/>
      </pc:docMkLst>
      <pc:sldChg chg="ord">
        <pc:chgData name="Anatoliy Kigel" userId="7432c6c4687b0a9c" providerId="LiveId" clId="{9B3C616B-A880-49D9-B1FE-9545B26140D1}" dt="2021-02-09T07:30:25.385" v="12"/>
        <pc:sldMkLst>
          <pc:docMk/>
          <pc:sldMk cId="2190648259" sldId="415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902126790" sldId="416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4087088411" sldId="417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1429436673" sldId="418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3843500804" sldId="421"/>
        </pc:sldMkLst>
      </pc:sldChg>
      <pc:sldChg chg="modSp mod">
        <pc:chgData name="Anatoliy Kigel" userId="7432c6c4687b0a9c" providerId="LiveId" clId="{9B3C616B-A880-49D9-B1FE-9545B26140D1}" dt="2021-02-09T07:29:55.137" v="6" actId="20577"/>
        <pc:sldMkLst>
          <pc:docMk/>
          <pc:sldMk cId="1104923429" sldId="424"/>
        </pc:sldMkLst>
        <pc:spChg chg="mod">
          <ac:chgData name="Anatoliy Kigel" userId="7432c6c4687b0a9c" providerId="LiveId" clId="{9B3C616B-A880-49D9-B1FE-9545B26140D1}" dt="2021-02-09T07:29:55.137" v="6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29:59.408" v="7" actId="20577"/>
        <pc:sldMkLst>
          <pc:docMk/>
          <pc:sldMk cId="236005783" sldId="425"/>
        </pc:sldMkLst>
        <pc:spChg chg="mod">
          <ac:chgData name="Anatoliy Kigel" userId="7432c6c4687b0a9c" providerId="LiveId" clId="{9B3C616B-A880-49D9-B1FE-9545B26140D1}" dt="2021-02-09T07:29:59.408" v="7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2.720" v="8" actId="20577"/>
        <pc:sldMkLst>
          <pc:docMk/>
          <pc:sldMk cId="4090291648" sldId="427"/>
        </pc:sldMkLst>
        <pc:spChg chg="mod">
          <ac:chgData name="Anatoliy Kigel" userId="7432c6c4687b0a9c" providerId="LiveId" clId="{9B3C616B-A880-49D9-B1FE-9545B26140D1}" dt="2021-02-09T07:30:02.720" v="8" actId="20577"/>
          <ac:spMkLst>
            <pc:docMk/>
            <pc:sldMk cId="4090291648" sldId="427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7.297" v="9" actId="20577"/>
        <pc:sldMkLst>
          <pc:docMk/>
          <pc:sldMk cId="1635117349" sldId="433"/>
        </pc:sldMkLst>
        <pc:spChg chg="mod">
          <ac:chgData name="Anatoliy Kigel" userId="7432c6c4687b0a9c" providerId="LiveId" clId="{9B3C616B-A880-49D9-B1FE-9545B26140D1}" dt="2021-02-09T07:30:07.297" v="9" actId="20577"/>
          <ac:spMkLst>
            <pc:docMk/>
            <pc:sldMk cId="1635117349" sldId="4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10T19:44:14.654" v="13"/>
        <pc:sldMkLst>
          <pc:docMk/>
          <pc:sldMk cId="616730309" sldId="434"/>
        </pc:sldMkLst>
        <pc:spChg chg="mod">
          <ac:chgData name="Anatoliy Kigel" userId="7432c6c4687b0a9c" providerId="LiveId" clId="{9B3C616B-A880-49D9-B1FE-9545B26140D1}" dt="2021-02-10T19:44:14.654" v="13"/>
          <ac:spMkLst>
            <pc:docMk/>
            <pc:sldMk cId="616730309" sldId="434"/>
            <ac:spMk id="7" creationId="{00000000-0000-0000-0000-000000000000}"/>
          </ac:spMkLst>
        </pc:spChg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2834059930" sldId="435"/>
        </pc:sldMkLst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4240318915" sldId="436"/>
        </pc:sldMkLst>
      </pc:sldChg>
      <pc:sldChg chg="modSp mod">
        <pc:chgData name="Anatoliy Kigel" userId="7432c6c4687b0a9c" providerId="LiveId" clId="{9B3C616B-A880-49D9-B1FE-9545B26140D1}" dt="2021-02-10T19:44:23.590" v="14"/>
        <pc:sldMkLst>
          <pc:docMk/>
          <pc:sldMk cId="4250416377" sldId="437"/>
        </pc:sldMkLst>
        <pc:spChg chg="mod">
          <ac:chgData name="Anatoliy Kigel" userId="7432c6c4687b0a9c" providerId="LiveId" clId="{9B3C616B-A880-49D9-B1FE-9545B26140D1}" dt="2021-02-09T07:22:06.498" v="4" actId="313"/>
          <ac:spMkLst>
            <pc:docMk/>
            <pc:sldMk cId="4250416377" sldId="437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19:44:23.590" v="14"/>
          <ac:spMkLst>
            <pc:docMk/>
            <pc:sldMk cId="4250416377" sldId="43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9B3C616B-A880-49D9-B1FE-9545B26140D1}" dt="2021-02-10T20:26:19.033" v="82" actId="20577"/>
        <pc:sldMkLst>
          <pc:docMk/>
          <pc:sldMk cId="373740483" sldId="438"/>
        </pc:sldMkLst>
        <pc:spChg chg="mod">
          <ac:chgData name="Anatoliy Kigel" userId="7432c6c4687b0a9c" providerId="LiveId" clId="{9B3C616B-A880-49D9-B1FE-9545B26140D1}" dt="2021-02-10T20:26:19.033" v="82" actId="20577"/>
          <ac:spMkLst>
            <pc:docMk/>
            <pc:sldMk cId="373740483" sldId="438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9B3C616B-A880-49D9-B1FE-9545B26140D1}" dt="2021-02-10T20:26:13.713" v="80" actId="2696"/>
        <pc:sldMkLst>
          <pc:docMk/>
          <pc:sldMk cId="3253399034" sldId="438"/>
        </pc:sldMkLst>
        <pc:spChg chg="mod">
          <ac:chgData name="Anatoliy Kigel" userId="7432c6c4687b0a9c" providerId="LiveId" clId="{9B3C616B-A880-49D9-B1FE-9545B26140D1}" dt="2021-02-10T20:24:59.575" v="16" actId="20577"/>
          <ac:spMkLst>
            <pc:docMk/>
            <pc:sldMk cId="3253399034" sldId="438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9B3C616B-A880-49D9-B1FE-9545B26140D1}" dt="2021-02-10T20:26:13.713" v="80" actId="2696"/>
        <pc:sldMkLst>
          <pc:docMk/>
          <pc:sldMk cId="2067463062" sldId="439"/>
        </pc:sldMkLst>
        <pc:spChg chg="del">
          <ac:chgData name="Anatoliy Kigel" userId="7432c6c4687b0a9c" providerId="LiveId" clId="{9B3C616B-A880-49D9-B1FE-9545B26140D1}" dt="2021-02-10T20:25:07.011" v="21" actId="478"/>
          <ac:spMkLst>
            <pc:docMk/>
            <pc:sldMk cId="2067463062" sldId="439"/>
            <ac:spMk id="2" creationId="{00000000-0000-0000-0000-000000000000}"/>
          </ac:spMkLst>
        </pc:spChg>
        <pc:spChg chg="add del mod">
          <ac:chgData name="Anatoliy Kigel" userId="7432c6c4687b0a9c" providerId="LiveId" clId="{9B3C616B-A880-49D9-B1FE-9545B26140D1}" dt="2021-02-10T20:25:04.390" v="18" actId="478"/>
          <ac:spMkLst>
            <pc:docMk/>
            <pc:sldMk cId="2067463062" sldId="439"/>
            <ac:spMk id="4" creationId="{2C60E9A1-36B6-4FAA-8AEC-2570CEF5B196}"/>
          </ac:spMkLst>
        </pc:spChg>
        <pc:spChg chg="del">
          <ac:chgData name="Anatoliy Kigel" userId="7432c6c4687b0a9c" providerId="LiveId" clId="{9B3C616B-A880-49D9-B1FE-9545B26140D1}" dt="2021-02-10T20:25:02.845" v="17" actId="478"/>
          <ac:spMkLst>
            <pc:docMk/>
            <pc:sldMk cId="2067463062" sldId="439"/>
            <ac:spMk id="5" creationId="{00000000-0000-0000-0000-000000000000}"/>
          </ac:spMkLst>
        </pc:spChg>
        <pc:spChg chg="del">
          <ac:chgData name="Anatoliy Kigel" userId="7432c6c4687b0a9c" providerId="LiveId" clId="{9B3C616B-A880-49D9-B1FE-9545B26140D1}" dt="2021-02-10T20:25:08.284" v="22" actId="478"/>
          <ac:spMkLst>
            <pc:docMk/>
            <pc:sldMk cId="2067463062" sldId="439"/>
            <ac:spMk id="7" creationId="{00000000-0000-0000-0000-000000000000}"/>
          </ac:spMkLst>
        </pc:spChg>
        <pc:spChg chg="add mod">
          <ac:chgData name="Anatoliy Kigel" userId="7432c6c4687b0a9c" providerId="LiveId" clId="{9B3C616B-A880-49D9-B1FE-9545B26140D1}" dt="2021-02-10T20:26:00.801" v="79" actId="1036"/>
          <ac:spMkLst>
            <pc:docMk/>
            <pc:sldMk cId="2067463062" sldId="439"/>
            <ac:spMk id="8" creationId="{67157286-5944-4642-895E-9AE802995B59}"/>
          </ac:spMkLst>
        </pc:spChg>
        <pc:spChg chg="add mod">
          <ac:chgData name="Anatoliy Kigel" userId="7432c6c4687b0a9c" providerId="LiveId" clId="{9B3C616B-A880-49D9-B1FE-9545B26140D1}" dt="2021-02-10T20:25:38.232" v="40" actId="1076"/>
          <ac:spMkLst>
            <pc:docMk/>
            <pc:sldMk cId="2067463062" sldId="439"/>
            <ac:spMk id="11" creationId="{9C74705F-3405-418B-8475-F2B961F72A3F}"/>
          </ac:spMkLst>
        </pc:spChg>
        <pc:picChg chg="del mod">
          <ac:chgData name="Anatoliy Kigel" userId="7432c6c4687b0a9c" providerId="LiveId" clId="{9B3C616B-A880-49D9-B1FE-9545B26140D1}" dt="2021-02-10T20:25:05.593" v="20" actId="478"/>
          <ac:picMkLst>
            <pc:docMk/>
            <pc:sldMk cId="2067463062" sldId="439"/>
            <ac:picMk id="2050" creationId="{00000000-0000-0000-0000-000000000000}"/>
          </ac:picMkLst>
        </pc:picChg>
      </pc:sldChg>
      <pc:sldChg chg="add">
        <pc:chgData name="Anatoliy Kigel" userId="7432c6c4687b0a9c" providerId="LiveId" clId="{9B3C616B-A880-49D9-B1FE-9545B26140D1}" dt="2021-02-10T20:26:16.449" v="81"/>
        <pc:sldMkLst>
          <pc:docMk/>
          <pc:sldMk cId="3972583651" sldId="439"/>
        </pc:sldMkLst>
      </pc:sldChg>
      <pc:sldChg chg="modSp add mod">
        <pc:chgData name="Anatoliy Kigel" userId="7432c6c4687b0a9c" providerId="LiveId" clId="{9B3C616B-A880-49D9-B1FE-9545B26140D1}" dt="2021-02-10T20:49:15.750" v="85" actId="20577"/>
        <pc:sldMkLst>
          <pc:docMk/>
          <pc:sldMk cId="3482939532" sldId="440"/>
        </pc:sldMkLst>
        <pc:spChg chg="mod">
          <ac:chgData name="Anatoliy Kigel" userId="7432c6c4687b0a9c" providerId="LiveId" clId="{9B3C616B-A880-49D9-B1FE-9545B26140D1}" dt="2021-02-10T20:49:15.750" v="85" actId="20577"/>
          <ac:spMkLst>
            <pc:docMk/>
            <pc:sldMk cId="3482939532" sldId="440"/>
            <ac:spMk id="5" creationId="{00000000-0000-0000-0000-000000000000}"/>
          </ac:spMkLst>
        </pc:spChg>
      </pc:sldChg>
      <pc:sldChg chg="addSp delSp modSp add mod replId">
        <pc:chgData name="Anatoliy Kigel" userId="7432c6c4687b0a9c" providerId="LiveId" clId="{9B3C616B-A880-49D9-B1FE-9545B26140D1}" dt="2021-02-10T20:50:57.266" v="149" actId="1035"/>
        <pc:sldMkLst>
          <pc:docMk/>
          <pc:sldMk cId="3195621098" sldId="441"/>
        </pc:sldMkLst>
        <pc:spChg chg="mod">
          <ac:chgData name="Anatoliy Kigel" userId="7432c6c4687b0a9c" providerId="LiveId" clId="{9B3C616B-A880-49D9-B1FE-9545B26140D1}" dt="2021-02-10T20:50:45.122" v="137" actId="1036"/>
          <ac:spMkLst>
            <pc:docMk/>
            <pc:sldMk cId="3195621098" sldId="441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8.098" v="144" actId="1035"/>
          <ac:spMkLst>
            <pc:docMk/>
            <pc:sldMk cId="3195621098" sldId="441"/>
            <ac:spMk id="5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3.456" v="132" actId="1036"/>
          <ac:spMkLst>
            <pc:docMk/>
            <pc:sldMk cId="3195621098" sldId="441"/>
            <ac:spMk id="7" creationId="{00000000-0000-0000-0000-000000000000}"/>
          </ac:spMkLst>
        </pc:spChg>
        <pc:picChg chg="add mod">
          <ac:chgData name="Anatoliy Kigel" userId="7432c6c4687b0a9c" providerId="LiveId" clId="{9B3C616B-A880-49D9-B1FE-9545B26140D1}" dt="2021-02-10T20:50:57.266" v="149" actId="1035"/>
          <ac:picMkLst>
            <pc:docMk/>
            <pc:sldMk cId="3195621098" sldId="441"/>
            <ac:picMk id="1026" creationId="{88DE0176-A715-4340-9685-C7572CB4E69C}"/>
          </ac:picMkLst>
        </pc:picChg>
        <pc:picChg chg="del">
          <ac:chgData name="Anatoliy Kigel" userId="7432c6c4687b0a9c" providerId="LiveId" clId="{9B3C616B-A880-49D9-B1FE-9545B26140D1}" dt="2021-02-10T20:49:42.897" v="100" actId="478"/>
          <ac:picMkLst>
            <pc:docMk/>
            <pc:sldMk cId="3195621098" sldId="441"/>
            <ac:picMk id="20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4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creditcardinf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4459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RdOb4yR0k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restcountries.eu/#api-endpoints-al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V4ZvHXQL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raccoon.ru/es6-for-of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metki-dlya-break-contin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4705F-3405-418B-8475-F2B961F72A3F}"/>
              </a:ext>
            </a:extLst>
          </p:cNvPr>
          <p:cNvSpPr txBox="1"/>
          <p:nvPr/>
        </p:nvSpPr>
        <p:spPr>
          <a:xfrm>
            <a:off x="2495600" y="2348880"/>
            <a:ext cx="77045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 книге N страниц, пронумерованных как обычно от</a:t>
            </a:r>
            <a:r>
              <a:rPr lang="ru-RU" sz="3200" b="1" dirty="0"/>
              <a:t> 1 </a:t>
            </a:r>
            <a:r>
              <a:rPr lang="ru-RU" sz="3200" dirty="0"/>
              <a:t>до N. Если сложить количество цифр, содержащихся в каждом номере страницы, будет </a:t>
            </a:r>
            <a:r>
              <a:rPr lang="ru-RU" sz="3200" b="1" dirty="0"/>
              <a:t>1095</a:t>
            </a:r>
            <a:r>
              <a:rPr lang="ru-RU" sz="3200" dirty="0"/>
              <a:t>. Сколько страниц в книге?</a:t>
            </a:r>
            <a:endParaRPr lang="uk-U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57286-5944-4642-895E-9AE802995B59}"/>
              </a:ext>
            </a:extLst>
          </p:cNvPr>
          <p:cNvSpPr txBox="1"/>
          <p:nvPr/>
        </p:nvSpPr>
        <p:spPr>
          <a:xfrm>
            <a:off x="0" y="9313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Количество страниц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97258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049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процентов, а также, сколько остаётся долга по телу кредита) 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5373216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i="1" dirty="0"/>
              <a:t>В помощь: генератор номеров банковских карт: </a:t>
            </a:r>
            <a:r>
              <a:rPr lang="ru-RU" sz="2400" b="1" dirty="0">
                <a:hlinkClick r:id="rId2"/>
              </a:rPr>
              <a:t>https://www.getcreditcardinfo.com</a:t>
            </a:r>
            <a:r>
              <a:rPr lang="ru-RU" sz="2400" i="1" dirty="0">
                <a:hlinkClick r:id="rId2"/>
              </a:rPr>
              <a:t>/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902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Сортировка данных (массивов)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1053897"/>
            <a:ext cx="9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Когда необходимо внести изменения в существующий набор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44304" y="5373216"/>
            <a:ext cx="67800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Классический алгоритм «</a:t>
            </a:r>
            <a:r>
              <a:rPr lang="ru-RU" sz="2200" b="1" dirty="0"/>
              <a:t>пузырьковой</a:t>
            </a:r>
            <a:r>
              <a:rPr lang="ru-RU" sz="2200" dirty="0"/>
              <a:t>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4" y="1700809"/>
            <a:ext cx="6780089" cy="34690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 о алгоритмах сортировки: </a:t>
            </a:r>
            <a:r>
              <a:rPr lang="ru-RU" sz="2400" b="1" dirty="0">
                <a:hlinkClick r:id="rId3"/>
              </a:rPr>
              <a:t>https://habrahabr.ru/post/204600/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26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Сложность алгоритма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064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r="17242"/>
          <a:stretch/>
        </p:blipFill>
        <p:spPr>
          <a:xfrm>
            <a:off x="191344" y="0"/>
            <a:ext cx="6912768" cy="6712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2104" y="1968672"/>
            <a:ext cx="40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Зависимость времени выполнения (а по сути </a:t>
            </a:r>
            <a:r>
              <a:rPr lang="ru-RU" sz="2800" b="1" dirty="0"/>
              <a:t>количества операций</a:t>
            </a:r>
            <a:r>
              <a:rPr lang="ru-RU" sz="2800" dirty="0"/>
              <a:t>) от количества обрабатываемых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32104" y="764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Оценка сложности алгоритма </a:t>
            </a:r>
          </a:p>
          <a:p>
            <a:r>
              <a:rPr lang="ru-RU" sz="2800" b="1" dirty="0"/>
              <a:t>(концепция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O</a:t>
            </a:r>
            <a:r>
              <a:rPr lang="ru-RU" sz="2800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792" y="4941168"/>
            <a:ext cx="4943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https://habr.com/ru/post/444594/</a:t>
            </a:r>
            <a:endParaRPr lang="ru-RU" sz="2400" b="1" dirty="0"/>
          </a:p>
          <a:p>
            <a:r>
              <a:rPr lang="en-US" sz="1600" b="1" dirty="0">
                <a:hlinkClick r:id="rId4"/>
              </a:rPr>
              <a:t>https://www.youtube.com/watch?v=ZRdOb4yR0kk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021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6241" y="332656"/>
            <a:ext cx="393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Циклы в </a:t>
            </a:r>
            <a:r>
              <a:rPr lang="en-US" sz="2800" b="1" dirty="0"/>
              <a:t>JavaScript</a:t>
            </a:r>
            <a:r>
              <a:rPr lang="ru-RU" sz="2800" b="1" dirty="0"/>
              <a:t>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256240" cy="686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44272" y="1305541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</a:t>
            </a:r>
            <a:r>
              <a:rPr lang="en-US" sz="2000" dirty="0"/>
              <a:t>t </a:t>
            </a:r>
            <a:r>
              <a:rPr lang="ru-RU" sz="2000" dirty="0"/>
              <a:t>содержит большой набор из 5 циклов (в классическом понимании цикла как средства повторения фрагмента кода) и десяток «цикло-подобных» конструкций. Циклы в </a:t>
            </a:r>
            <a:r>
              <a:rPr lang="en-US" sz="2000" dirty="0"/>
              <a:t>JavaScript </a:t>
            </a:r>
            <a:r>
              <a:rPr lang="ru-RU" sz="2000" dirty="0" err="1"/>
              <a:t>ориентированны</a:t>
            </a:r>
            <a:r>
              <a:rPr lang="ru-RU" sz="2000" dirty="0"/>
              <a:t> на широкий спектр задач: циклы по условию (на входе и на выходе), цикл со счётчиком, циклы для перебора ключей и значений в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7974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#4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3511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701824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Узнаем размер госдолга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6339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https://bank.gov.ua/ua/open-data/api-dev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5" y="1893965"/>
            <a:ext cx="6302210" cy="16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5172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0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5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8293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/>
              <a:t>API </a:t>
            </a:r>
            <a:r>
              <a:rPr lang="ru-RU" sz="4000" b="1" dirty="0"/>
              <a:t>с данными по странам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99401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https://restcountries.eu/#api-endpoints-all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/countries-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Why is the world divided into countries? Why can't everyone live as one big group? ">
            <a:extLst>
              <a:ext uri="{FF2B5EF4-FFF2-40B4-BE49-F238E27FC236}">
                <a16:creationId xmlns:a16="http://schemas.microsoft.com/office/drawing/2014/main" id="{88DE0176-A715-4340-9685-C7572CB4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412776"/>
            <a:ext cx="4608512" cy="3269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2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62" y="-3698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#6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933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0350-1295-4FAB-B86F-616F3FCDD71A}"/>
              </a:ext>
            </a:extLst>
          </p:cNvPr>
          <p:cNvSpPr txBox="1"/>
          <p:nvPr/>
        </p:nvSpPr>
        <p:spPr>
          <a:xfrm>
            <a:off x="2999656" y="1772816"/>
            <a:ext cx="66967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Есть массив из объектов в котором есть данные о имени человека и его оценке по ЗНО. Необходимо вывести список </a:t>
            </a:r>
            <a:r>
              <a:rPr lang="ru-RU" sz="2800" b="1" dirty="0"/>
              <a:t>ТОП-3</a:t>
            </a:r>
            <a:r>
              <a:rPr lang="ru-RU" sz="2800" dirty="0"/>
              <a:t> лучших по результатам сдачи ЗНО. Считаем, что людей с одинаковой оценкой в списке нет. </a:t>
            </a:r>
            <a:r>
              <a:rPr lang="ru-RU" sz="2800" i="1" dirty="0"/>
              <a:t>Порядок оригинального массива не должен быть нарушен</a:t>
            </a:r>
            <a:r>
              <a:rPr lang="ru-RU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8182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73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08" y="1412776"/>
            <a:ext cx="11103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 </a:t>
            </a:r>
            <a:r>
              <a:rPr lang="ru-RU" sz="3200" b="1" dirty="0"/>
              <a:t>Функции в </a:t>
            </a:r>
            <a:r>
              <a:rPr lang="en-US" sz="3200" b="1" dirty="0"/>
              <a:t>JavaScript, </a:t>
            </a:r>
            <a:r>
              <a:rPr lang="ru-RU" sz="3200" b="1" dirty="0"/>
              <a:t>стрелочные (лямбда) функции</a:t>
            </a:r>
            <a:r>
              <a:rPr lang="ru-RU" sz="3200" dirty="0"/>
              <a:t>;</a:t>
            </a:r>
            <a:br>
              <a:rPr lang="en-US" sz="3200" dirty="0"/>
            </a:b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/>
              <a:t>Функции </a:t>
            </a:r>
            <a:r>
              <a:rPr lang="en-US" sz="3200" dirty="0" err="1"/>
              <a:t>setTimeout</a:t>
            </a:r>
            <a:r>
              <a:rPr lang="en-US" sz="3200" dirty="0"/>
              <a:t>(), </a:t>
            </a:r>
            <a:r>
              <a:rPr lang="en-US" sz="3200" dirty="0" err="1"/>
              <a:t>setInterval</a:t>
            </a:r>
            <a:r>
              <a:rPr lang="en-US" sz="3200" dirty="0"/>
              <a:t>();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Узнать о методах</a:t>
            </a:r>
            <a:r>
              <a:rPr lang="en-US" sz="3200" dirty="0"/>
              <a:t> </a:t>
            </a:r>
            <a:r>
              <a:rPr lang="ru-RU" sz="3200" dirty="0"/>
              <a:t>массивов (</a:t>
            </a:r>
            <a:r>
              <a:rPr lang="en-US" sz="3200" dirty="0"/>
              <a:t>Array</a:t>
            </a:r>
            <a:r>
              <a:rPr lang="ru-RU" sz="3200" dirty="0"/>
              <a:t>) </a:t>
            </a:r>
            <a:r>
              <a:rPr lang="en-US" sz="3200" dirty="0"/>
              <a:t>.map(), .filter(), .reduce(), .sort(), .some(), .every();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Посмотрите этот ролик: </a:t>
            </a:r>
            <a:r>
              <a:rPr lang="en-US" sz="3200" b="1" dirty="0">
                <a:hlinkClick r:id="rId2"/>
              </a:rPr>
              <a:t>https://youtu.be/8cV4ZvHXQL4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ru-RU" sz="3200" i="1" dirty="0"/>
              <a:t>да ведущий там странный</a:t>
            </a:r>
            <a:r>
              <a:rPr lang="ru-RU" sz="3200" dirty="0"/>
              <a:t>).</a:t>
            </a:r>
            <a:endParaRPr lang="en-US" sz="3200" dirty="0"/>
          </a:p>
          <a:p>
            <a:pPr marL="514350" indent="-514350">
              <a:buAutoNum type="arabicPeriod"/>
            </a:pP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85663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3096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44016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do-while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4112" y="1327913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на при завершении каждой итерации цикла (на выходе), такая конструкция цикла обеспечивает, что </a:t>
            </a:r>
            <a:r>
              <a:rPr lang="ru-RU" sz="2400" b="1" dirty="0">
                <a:solidFill>
                  <a:srgbClr val="00B050"/>
                </a:solidFill>
              </a:rPr>
              <a:t>тело цикла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>
                <a:solidFill>
                  <a:srgbClr val="00B050"/>
                </a:solidFill>
              </a:rPr>
              <a:t> выполнится минимум один раз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74216"/>
            <a:ext cx="5688632" cy="466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756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64622"/>
            <a:ext cx="12192000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</a:t>
            </a:r>
            <a:r>
              <a:rPr lang="ru-RU" sz="3600" b="1" dirty="0"/>
              <a:t>2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899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5805264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Вам в помощь: </a:t>
            </a:r>
            <a:r>
              <a:rPr lang="en-US" sz="2400" b="1" dirty="0">
                <a:hlinkClick r:id="rId2"/>
              </a:rPr>
              <a:t>https://fin-calc.org.ua/ru/credit/calculate/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27080"/>
            <a:ext cx="5760640" cy="401814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/>
              <a:t>Составьте список дат (</a:t>
            </a:r>
            <a:r>
              <a:rPr lang="ru-RU" sz="2800" i="1" dirty="0"/>
              <a:t>отсортированных от прошлого к будущему</a:t>
            </a:r>
            <a:r>
              <a:rPr lang="ru-RU" sz="2800" dirty="0"/>
              <a:t>), когда ожидаются платежи по облигациям госзайма, с суммой всех платежей которые в этот день должны быть выполнены (</a:t>
            </a:r>
            <a:r>
              <a:rPr lang="ru-RU" sz="2800" i="1" dirty="0">
                <a:solidFill>
                  <a:schemeClr val="accent6">
                    <a:lumMod val="75000"/>
                  </a:schemeClr>
                </a:solidFill>
              </a:rPr>
              <a:t>на одну дату могут приходится несколько платежей, тогда на эту дату считаем сумму платежей</a:t>
            </a:r>
            <a:r>
              <a:rPr lang="ru-RU" sz="2800" dirty="0"/>
              <a:t>). (Платежи, которые НЕ в гривне, пересчитайте в гривну).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7152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>
                <a:solidFill>
                  <a:srgbClr val="00B050"/>
                </a:solidFill>
              </a:rPr>
              <a:t>-template</a:t>
            </a:r>
            <a:r>
              <a:rPr lang="ru-RU" sz="2800" b="1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04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2104" y="1171179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400" dirty="0"/>
              <a:t>).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9160"/>
            <a:ext cx="6569908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for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3756789"/>
            <a:ext cx="108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b="1" dirty="0"/>
              <a:t> </a:t>
            </a:r>
            <a:r>
              <a:rPr lang="ru-RU" sz="2000" dirty="0"/>
              <a:t>– универсальный цикл с условием,</a:t>
            </a:r>
            <a:r>
              <a:rPr lang="en-US" sz="2000" dirty="0"/>
              <a:t> </a:t>
            </a:r>
            <a:r>
              <a:rPr lang="ru-RU" sz="2000" dirty="0"/>
              <a:t>также называемый циклом со счётчиком.  выполняются (повторные итерации цикла выполняются) пока условие будет истинным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В цикле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ru-RU" sz="2000" b="1" dirty="0"/>
              <a:t> </a:t>
            </a:r>
            <a:r>
              <a:rPr lang="ru-RU" sz="20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000" dirty="0"/>
              <a:t>).</a:t>
            </a:r>
            <a:r>
              <a:rPr lang="en-US" sz="2000" dirty="0"/>
              <a:t> </a:t>
            </a:r>
            <a:r>
              <a:rPr lang="ru-RU" sz="2000" dirty="0"/>
              <a:t>В цикле предусмотрен удобный механизм ведения счётчика итерацией цикла. 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традиционно применялся для перебора массивов и </a:t>
            </a:r>
            <a:r>
              <a:rPr lang="ru-RU" sz="2000" dirty="0" err="1"/>
              <a:t>псевдомассивов</a:t>
            </a:r>
            <a:r>
              <a:rPr lang="ru-RU" sz="2000" dirty="0"/>
              <a:t> (до появления</a:t>
            </a:r>
            <a:r>
              <a:rPr lang="en-US" sz="2000" dirty="0"/>
              <a:t> </a:t>
            </a:r>
            <a:r>
              <a:rPr lang="ru-RU" sz="2000" dirty="0"/>
              <a:t>цикла </a:t>
            </a:r>
            <a:r>
              <a:rPr lang="en-US" sz="2000" b="1" dirty="0">
                <a:solidFill>
                  <a:srgbClr val="0070C0"/>
                </a:solidFill>
              </a:rPr>
              <a:t>for-of</a:t>
            </a:r>
            <a:r>
              <a:rPr lang="ru-RU" sz="2000" dirty="0"/>
              <a:t>)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010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1039043"/>
            <a:ext cx="9999826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8625220" y="188640"/>
            <a:ext cx="3566780" cy="764704"/>
          </a:xfrm>
        </p:spPr>
        <p:txBody>
          <a:bodyPr>
            <a:noAutofit/>
          </a:bodyPr>
          <a:lstStyle/>
          <a:p>
            <a:r>
              <a:rPr lang="ru-RU" sz="2800" dirty="0"/>
              <a:t>Цикл</a:t>
            </a:r>
            <a:r>
              <a:rPr lang="en-US" sz="2800" dirty="0"/>
              <a:t> </a:t>
            </a:r>
            <a:r>
              <a:rPr lang="en-US" sz="2800" b="1" dirty="0"/>
              <a:t>for-of (ES2015)</a:t>
            </a:r>
            <a:endParaRPr lang="uk-UA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0296" y="1516968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предназначен для перебора значений итерируемых</a:t>
            </a:r>
            <a:r>
              <a:rPr lang="en-US" dirty="0"/>
              <a:t> (</a:t>
            </a:r>
            <a:r>
              <a:rPr lang="en-US" i="1" dirty="0" err="1"/>
              <a:t>iterable</a:t>
            </a:r>
            <a:r>
              <a:rPr lang="en-US" dirty="0"/>
              <a:t>)</a:t>
            </a:r>
            <a:r>
              <a:rPr lang="ru-RU" dirty="0"/>
              <a:t> структур данных</a:t>
            </a:r>
            <a:r>
              <a:rPr lang="en-US" dirty="0"/>
              <a:t> (</a:t>
            </a:r>
            <a:r>
              <a:rPr lang="ru-RU" dirty="0"/>
              <a:t>Массивов, </a:t>
            </a:r>
            <a:r>
              <a:rPr lang="en-US" dirty="0"/>
              <a:t>Set, Map </a:t>
            </a:r>
            <a:r>
              <a:rPr lang="ru-RU" dirty="0"/>
              <a:t>и </a:t>
            </a:r>
            <a:r>
              <a:rPr lang="ru-RU" dirty="0" err="1"/>
              <a:t>псевдомассивов</a:t>
            </a:r>
            <a:r>
              <a:rPr lang="ru-RU" dirty="0"/>
              <a:t>, </a:t>
            </a:r>
            <a:r>
              <a:rPr lang="ru-RU" b="1" dirty="0"/>
              <a:t>но не объектов</a:t>
            </a:r>
            <a:r>
              <a:rPr lang="en-US" dirty="0"/>
              <a:t>)</a:t>
            </a:r>
            <a:r>
              <a:rPr lang="ru-RU" dirty="0"/>
              <a:t>. 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берёт на себя нумерацию и контроль элементов. Но не даёт возможность поменять элемент в массиве.  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760296" y="47288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>
                <a:hlinkClick r:id="rId2"/>
              </a:rPr>
              <a:t> http://jsraccoon.ru/es6-for-of-loop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6" y="0"/>
            <a:ext cx="863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Операторы 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6000" b="1" dirty="0"/>
              <a:t> / </a:t>
            </a:r>
            <a:r>
              <a:rPr lang="en-US" sz="6000" b="1" dirty="0">
                <a:solidFill>
                  <a:srgbClr val="92D050"/>
                </a:solidFill>
              </a:rPr>
              <a:t>continue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1556792"/>
            <a:ext cx="468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2800" dirty="0"/>
              <a:t> </a:t>
            </a:r>
            <a:r>
              <a:rPr lang="ru-RU" sz="2800" dirty="0"/>
              <a:t>позволяет прервать цикл, оператор </a:t>
            </a:r>
            <a:r>
              <a:rPr lang="en-US" sz="2800" b="1" dirty="0">
                <a:solidFill>
                  <a:srgbClr val="7030A0"/>
                </a:solidFill>
              </a:rPr>
              <a:t>continue</a:t>
            </a:r>
            <a:r>
              <a:rPr lang="en-US" sz="2800" dirty="0"/>
              <a:t> </a:t>
            </a:r>
            <a:r>
              <a:rPr lang="ru-RU" sz="2800" dirty="0"/>
              <a:t>позволяет завершить текущий шаг (итерацию) цикла и перейти к следующей.</a:t>
            </a:r>
            <a:r>
              <a:rPr lang="en-US" sz="2800" dirty="0"/>
              <a:t> </a:t>
            </a:r>
            <a:r>
              <a:rPr lang="ru-RU" sz="2800" dirty="0"/>
              <a:t>Могут применятся во всех 5-ти видах циклов.</a:t>
            </a: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/>
              <a:t>break </a:t>
            </a:r>
            <a:r>
              <a:rPr lang="ru-RU" sz="3600" b="1" dirty="0"/>
              <a:t>и</a:t>
            </a:r>
            <a:r>
              <a:rPr lang="en-US" sz="3600" b="1" dirty="0"/>
              <a:t> continue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245102"/>
            <a:ext cx="4680520" cy="416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https://learn.javascript.ru/while-for#metki-dlya-break-continue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353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0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3740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1100</Words>
  <Application>Microsoft Office PowerPoint</Application>
  <PresentationFormat>Широкий екран</PresentationFormat>
  <Paragraphs>102</Paragraphs>
  <Slides>31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Цикл do-while</vt:lpstr>
      <vt:lpstr>Цикл while</vt:lpstr>
      <vt:lpstr>Цикл for</vt:lpstr>
      <vt:lpstr>Цикл for-of (ES2015)</vt:lpstr>
      <vt:lpstr>Презентація PowerPoint</vt:lpstr>
      <vt:lpstr>Операторы break и continue</vt:lpstr>
      <vt:lpstr>Презентація PowerPoint</vt:lpstr>
      <vt:lpstr>Презентація PowerPoint</vt:lpstr>
      <vt:lpstr>Презентація PowerPoint</vt:lpstr>
      <vt:lpstr>Кредитный калькулятор v.1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Узнаем размер госдолга</vt:lpstr>
      <vt:lpstr>Презентація PowerPoint</vt:lpstr>
      <vt:lpstr>API с данными по странам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Кредитный калькулятор v.2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гривну).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705</cp:revision>
  <dcterms:created xsi:type="dcterms:W3CDTF">2014-11-20T09:08:59Z</dcterms:created>
  <dcterms:modified xsi:type="dcterms:W3CDTF">2021-02-10T21:02:08Z</dcterms:modified>
</cp:coreProperties>
</file>