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33" r:id="rId22"/>
    <p:sldId id="434" r:id="rId23"/>
    <p:sldId id="440" r:id="rId24"/>
    <p:sldId id="441" r:id="rId25"/>
    <p:sldId id="429" r:id="rId26"/>
    <p:sldId id="430" r:id="rId27"/>
    <p:sldId id="432" r:id="rId28"/>
    <p:sldId id="399" r:id="rId29"/>
    <p:sldId id="43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C616B-A880-49D9-B1FE-9545B26140D1}" v="15" dt="2021-02-10T20:50:5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restcountries.eu/#api-endpoints-al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495600" y="2348880"/>
            <a:ext cx="77045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N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N. Если сложить количество цифр,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5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8293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/>
              <a:t>API </a:t>
            </a:r>
            <a:r>
              <a:rPr lang="ru-RU" sz="4000" b="1" dirty="0"/>
              <a:t>с данными по странам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9401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https://restcountries.eu/#api-endpoints-all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/countries-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y is the world divided into countries? Why can't everyone live as one big group? ">
            <a:extLst>
              <a:ext uri="{FF2B5EF4-FFF2-40B4-BE49-F238E27FC236}">
                <a16:creationId xmlns:a16="http://schemas.microsoft.com/office/drawing/2014/main" id="{88DE0176-A715-4340-9685-C7572CB4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12776"/>
            <a:ext cx="4608512" cy="32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2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список дат 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когда ожидаются платежи по облигациям госзайма,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1049</Words>
  <Application>Microsoft Office PowerPoint</Application>
  <PresentationFormat>Широкий екран</PresentationFormat>
  <Paragraphs>99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API с данными по странам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2021-02-10T20:50:59Z</dcterms:modified>
</cp:coreProperties>
</file>