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540" r:id="rId9"/>
    <p:sldId id="542" r:id="rId10"/>
    <p:sldId id="531" r:id="rId11"/>
    <p:sldId id="441" r:id="rId12"/>
    <p:sldId id="541" r:id="rId13"/>
    <p:sldId id="534" r:id="rId14"/>
    <p:sldId id="537" r:id="rId15"/>
    <p:sldId id="535" r:id="rId16"/>
    <p:sldId id="510" r:id="rId17"/>
    <p:sldId id="549" r:id="rId18"/>
    <p:sldId id="533" r:id="rId19"/>
    <p:sldId id="442" r:id="rId20"/>
    <p:sldId id="543" r:id="rId21"/>
    <p:sldId id="544" r:id="rId22"/>
    <p:sldId id="545" r:id="rId23"/>
    <p:sldId id="547" r:id="rId24"/>
    <p:sldId id="550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44F45-08BD-4167-8584-75FE5724F2AB}" v="3" dt="2021-04-02T11:01:57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972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/demo-example-</a:t>
            </a:r>
            <a:r>
              <a:rPr lang="ru-RU" sz="2800" b="1" dirty="0">
                <a:solidFill>
                  <a:srgbClr val="0070C0"/>
                </a:solidFill>
              </a:rPr>
              <a:t>1</a:t>
            </a:r>
            <a:r>
              <a:rPr lang="ru-RU" sz="2800" b="1" dirty="0"/>
              <a:t> 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52306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средствами</a:t>
            </a:r>
            <a:endParaRPr lang="en-US" sz="6000" b="1" dirty="0"/>
          </a:p>
          <a:p>
            <a:pPr algn="ctr"/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529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954" y="601524"/>
            <a:ext cx="670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Проверка вводимых данных (</a:t>
            </a:r>
            <a:r>
              <a:rPr lang="ru-RU" sz="2800" b="1" dirty="0" err="1"/>
              <a:t>валидация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818671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  <a:r>
              <a:rPr lang="ru-RU" sz="3200" i="1" dirty="0"/>
              <a:t>. Заполнено ли поле (выбран ли вариант, для полей выбора)?</a:t>
            </a:r>
            <a:br>
              <a:rPr lang="ru-RU" sz="3200" i="1" dirty="0"/>
            </a:br>
            <a:endParaRPr lang="ru-RU" sz="3200" i="1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35560" y="2058520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3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336031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2130" y="3486487"/>
            <a:ext cx="4328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Пересчитать</a:t>
            </a:r>
            <a:r>
              <a:rPr lang="ru-RU" sz="2800" dirty="0"/>
              <a:t> цены на товары </a:t>
            </a:r>
            <a:r>
              <a:rPr lang="ru-RU" sz="2800" b="1" dirty="0"/>
              <a:t>в гривну </a:t>
            </a:r>
            <a:r>
              <a:rPr lang="ru-RU" sz="2800" dirty="0"/>
              <a:t>в соответствии с </a:t>
            </a:r>
            <a:r>
              <a:rPr lang="ru-RU" sz="2800" b="1" dirty="0"/>
              <a:t>актуальными</a:t>
            </a:r>
            <a:r>
              <a:rPr lang="ru-RU" sz="2800" dirty="0"/>
              <a:t> курсами валют НБУ.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6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Всегда ли регулярные выражения нужны?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44092"/>
            <a:ext cx="5653803" cy="4549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B2B4-5596-4C62-BB22-3C59A3A1A658}"/>
              </a:ext>
            </a:extLst>
          </p:cNvPr>
          <p:cNvSpPr txBox="1"/>
          <p:nvPr/>
        </p:nvSpPr>
        <p:spPr>
          <a:xfrm>
            <a:off x="6952130" y="1844824"/>
            <a:ext cx="3968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Воспользуйтесь шаблоном</a:t>
            </a:r>
            <a:r>
              <a:rPr lang="en-US" sz="2000" dirty="0"/>
              <a:t> </a:t>
            </a:r>
            <a:r>
              <a:rPr lang="ru-RU" sz="2000" dirty="0"/>
              <a:t>в репозитории занятия </a:t>
            </a: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/demo-example-2</a:t>
            </a:r>
            <a:r>
              <a:rPr lang="ru-RU" sz="2000" b="1" dirty="0"/>
              <a:t> 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08582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Развиваем концепцию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99656" y="5571237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/demo-example-</a:t>
            </a:r>
            <a:r>
              <a:rPr lang="ru-RU" sz="2800" b="1" dirty="0">
                <a:solidFill>
                  <a:srgbClr val="0070C0"/>
                </a:solidFill>
              </a:rPr>
              <a:t>3</a:t>
            </a:r>
            <a:r>
              <a:rPr lang="ru-RU" sz="2800" b="1" dirty="0"/>
              <a:t> </a:t>
            </a:r>
            <a:endParaRPr lang="uk-UA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86" y="1124744"/>
            <a:ext cx="7452828" cy="4196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Single Page Application</a:t>
            </a:r>
            <a:r>
              <a:rPr lang="en-US" sz="5400" b="1" dirty="0"/>
              <a:t>, </a:t>
            </a:r>
            <a:r>
              <a:rPr lang="en-US" sz="5400" b="1" dirty="0">
                <a:solidFill>
                  <a:srgbClr val="00B050"/>
                </a:solidFill>
              </a:rPr>
              <a:t>Vue.js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#K.1</a:t>
            </a:r>
            <a:endParaRPr lang="uk-UA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AD5BE-6429-4D99-B86D-84A3E91E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12192000" cy="306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10">
            <a:extLst>
              <a:ext uri="{FF2B5EF4-FFF2-40B4-BE49-F238E27FC236}">
                <a16:creationId xmlns:a16="http://schemas.microsoft.com/office/drawing/2014/main" id="{F6659F58-75C0-4D91-8CBF-696A79D447EB}"/>
              </a:ext>
            </a:extLst>
          </p:cNvPr>
          <p:cNvSpPr/>
          <p:nvPr/>
        </p:nvSpPr>
        <p:spPr>
          <a:xfrm>
            <a:off x="1415480" y="4888949"/>
            <a:ext cx="9649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репозитории занятия: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/homework-template-</a:t>
            </a:r>
            <a:r>
              <a:rPr lang="ru-RU" sz="2400" b="1" dirty="0">
                <a:solidFill>
                  <a:srgbClr val="0070C0"/>
                </a:solidFill>
              </a:rPr>
              <a:t>2 </a:t>
            </a:r>
            <a:r>
              <a:rPr lang="ru-RU" sz="2400" dirty="0"/>
              <a:t>И реализуйте возможность одновременной работы поиска (фильтрации) и сортировки по коду валюты.</a:t>
            </a:r>
            <a:br>
              <a:rPr lang="ru-RU" sz="2400" dirty="0"/>
            </a:b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CDC25-615D-4070-B201-4DCCAE10EFD1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#K.</a:t>
            </a:r>
            <a:r>
              <a:rPr lang="ru-RU" sz="3600" b="1" dirty="0"/>
              <a:t>2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745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516</Words>
  <Application>Microsoft Office PowerPoint</Application>
  <PresentationFormat>Широкий екран</PresentationFormat>
  <Paragraphs>71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8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2021-04-02T11:04:24Z</dcterms:modified>
</cp:coreProperties>
</file>