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538" r:id="rId2"/>
    <p:sldId id="525" r:id="rId3"/>
    <p:sldId id="553" r:id="rId4"/>
    <p:sldId id="510" r:id="rId5"/>
    <p:sldId id="551" r:id="rId6"/>
    <p:sldId id="554" r:id="rId7"/>
    <p:sldId id="555" r:id="rId8"/>
    <p:sldId id="556" r:id="rId9"/>
    <p:sldId id="557" r:id="rId10"/>
    <p:sldId id="543" r:id="rId11"/>
    <p:sldId id="544" r:id="rId12"/>
    <p:sldId id="558" r:id="rId13"/>
    <p:sldId id="559" r:id="rId14"/>
    <p:sldId id="545" r:id="rId15"/>
    <p:sldId id="5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custSel modSld">
      <pc:chgData name="Anatoliy Kigel" userId="7432c6c4687b0a9c" providerId="LiveId" clId="{5A31DC9E-EA2F-4894-8F8C-6E2575A707E0}" dt="2021-04-09T09:27:02.540" v="13" actId="1076"/>
      <pc:docMkLst>
        <pc:docMk/>
      </pc:docMkLst>
      <pc:sldChg chg="addSp delSp modSp mod">
        <pc:chgData name="Anatoliy Kigel" userId="7432c6c4687b0a9c" providerId="LiveId" clId="{5A31DC9E-EA2F-4894-8F8C-6E2575A707E0}" dt="2021-04-09T09:27:02.540" v="13" actId="1076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09T09:26:47.319" v="9" actId="1076"/>
          <ac:spMkLst>
            <pc:docMk/>
            <pc:sldMk cId="2610163172" sldId="560"/>
            <ac:spMk id="9" creationId="{00000000-0000-0000-0000-000000000000}"/>
          </ac:spMkLst>
        </pc:spChg>
        <pc:spChg chg="mod">
          <ac:chgData name="Anatoliy Kigel" userId="7432c6c4687b0a9c" providerId="LiveId" clId="{5A31DC9E-EA2F-4894-8F8C-6E2575A707E0}" dt="2021-04-09T09:26:43.970" v="7" actId="1076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09T09:27:02.540" v="13" actId="1076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ingle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age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Компоненты во </a:t>
            </a:r>
            <a:r>
              <a:rPr lang="en-US" sz="6600" b="1" dirty="0">
                <a:solidFill>
                  <a:srgbClr val="00B050"/>
                </a:solidFill>
              </a:rPr>
              <a:t>Vue.js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#M.1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Воспользуйтесь </a:t>
            </a:r>
            <a:r>
              <a:rPr lang="en-US" sz="1600" dirty="0"/>
              <a:t>API </a:t>
            </a:r>
            <a:r>
              <a:rPr lang="ru-RU" sz="1600" dirty="0"/>
              <a:t>дающее информацию о странах мира: </a:t>
            </a:r>
            <a:br>
              <a:rPr lang="ru-RU" sz="1600" dirty="0"/>
            </a:br>
            <a:r>
              <a:rPr lang="en-US" sz="1600" b="1" dirty="0">
                <a:hlinkClick r:id="rId2"/>
              </a:rPr>
              <a:t>https://restcountries.eu/rest/v2/all</a:t>
            </a:r>
            <a:endParaRPr lang="ru-RU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29235" y="4848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Так же воспользуйтесь </a:t>
            </a:r>
            <a:r>
              <a:rPr lang="en-US" sz="1600" dirty="0"/>
              <a:t>API </a:t>
            </a:r>
            <a:r>
              <a:rPr lang="ru-RU" sz="1600" dirty="0"/>
              <a:t>НБУ по курсам валют:</a:t>
            </a:r>
            <a:br>
              <a:rPr lang="ru-RU" sz="1600" dirty="0"/>
            </a:br>
            <a:r>
              <a:rPr lang="ru-RU" sz="1600" dirty="0"/>
              <a:t> </a:t>
            </a:r>
            <a:r>
              <a:rPr lang="en-US" sz="1600" b="1" dirty="0">
                <a:hlinkClick r:id="rId3"/>
              </a:rPr>
              <a:t>https://bank.gov.ua/NBUStatService/v1/statdirectory/exchange?json</a:t>
            </a:r>
            <a:endParaRPr lang="ru-R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4767378"/>
            <a:ext cx="10333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Реализуйте приложение по выводу  </a:t>
            </a:r>
            <a:r>
              <a:rPr lang="ru-RU" b="1" dirty="0"/>
              <a:t>перечня стран</a:t>
            </a:r>
            <a:r>
              <a:rPr lang="ru-RU" dirty="0"/>
              <a:t> с валютами которых работает НБУ (если несколько стран имеют общую валюту - </a:t>
            </a:r>
            <a:r>
              <a:rPr lang="ru-RU" b="1" dirty="0"/>
              <a:t>выводите все эти страны</a:t>
            </a:r>
            <a:r>
              <a:rPr lang="ru-RU" dirty="0"/>
              <a:t>, пример: зона Евро, или страны использующие</a:t>
            </a:r>
            <a:r>
              <a:rPr lang="en-US" dirty="0"/>
              <a:t> USD</a:t>
            </a:r>
            <a:r>
              <a:rPr lang="ru-RU" dirty="0"/>
              <a:t>). Пример разметки на </a:t>
            </a:r>
            <a:r>
              <a:rPr lang="en-US" b="1" dirty="0"/>
              <a:t>wireframe</a:t>
            </a:r>
            <a:r>
              <a:rPr lang="en-US" dirty="0"/>
              <a:t>. </a:t>
            </a:r>
            <a:r>
              <a:rPr lang="ru-RU" b="1" dirty="0"/>
              <a:t>Разметку необходимо подготовить</a:t>
            </a:r>
            <a:r>
              <a:rPr lang="en-US" b="1" dirty="0"/>
              <a:t> </a:t>
            </a:r>
            <a:r>
              <a:rPr lang="ru-RU" b="1" dirty="0"/>
              <a:t>или взять разметку из ДЗ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#G.1</a:t>
            </a:r>
            <a:r>
              <a:rPr lang="en-US" b="1" dirty="0"/>
              <a:t>.</a:t>
            </a:r>
            <a:endParaRPr lang="ru-RU" b="1" dirty="0"/>
          </a:p>
          <a:p>
            <a:endParaRPr lang="ru-RU" b="1" dirty="0"/>
          </a:p>
          <a:p>
            <a:r>
              <a:rPr lang="ru-RU" b="1" u="sng" dirty="0"/>
              <a:t>+ Добавьте возможность </a:t>
            </a:r>
            <a:r>
              <a:rPr lang="ru-RU" b="1" u="sng" dirty="0">
                <a:solidFill>
                  <a:srgbClr val="00B050"/>
                </a:solidFill>
              </a:rPr>
              <a:t>сортировки</a:t>
            </a:r>
            <a:r>
              <a:rPr lang="ru-RU" b="1" u="sng" dirty="0"/>
              <a:t> по </a:t>
            </a:r>
            <a:r>
              <a:rPr lang="ru-RU" b="1" u="sng" dirty="0">
                <a:solidFill>
                  <a:srgbClr val="0070C0"/>
                </a:solidFill>
              </a:rPr>
              <a:t>названию страны </a:t>
            </a:r>
            <a:r>
              <a:rPr lang="ru-RU" b="1" u="sng" dirty="0"/>
              <a:t>или по </a:t>
            </a:r>
            <a:r>
              <a:rPr lang="ru-RU" b="1" u="sng" dirty="0">
                <a:solidFill>
                  <a:srgbClr val="0070C0"/>
                </a:solidFill>
              </a:rPr>
              <a:t>значению курса</a:t>
            </a:r>
            <a:r>
              <a:rPr lang="ru-RU" b="1" u="sng" dirty="0"/>
              <a:t>.</a:t>
            </a:r>
          </a:p>
          <a:p>
            <a:endParaRPr lang="ru-RU" b="1" u="sng" dirty="0"/>
          </a:p>
          <a:p>
            <a:r>
              <a:rPr lang="ru-RU" b="1" u="sng" dirty="0"/>
              <a:t>++ Добавьте возможность </a:t>
            </a:r>
            <a:r>
              <a:rPr lang="ru-RU" b="1" u="sng" dirty="0">
                <a:solidFill>
                  <a:srgbClr val="0070C0"/>
                </a:solidFill>
              </a:rPr>
              <a:t>динамической фильтрации</a:t>
            </a:r>
            <a:r>
              <a:rPr lang="ru-RU" b="1" u="sng" dirty="0"/>
              <a:t> списка.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37290F-89DE-43DB-B77C-8BD6B0ECD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3" b="37527"/>
          <a:stretch/>
        </p:blipFill>
        <p:spPr>
          <a:xfrm>
            <a:off x="0" y="1963221"/>
            <a:ext cx="12192000" cy="2308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53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Countries API + Vue.js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602128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/countries-app</a:t>
            </a:r>
            <a:endParaRPr lang="uk-UA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659" b="25610"/>
          <a:stretch/>
        </p:blipFill>
        <p:spPr>
          <a:xfrm>
            <a:off x="-24360" y="1484784"/>
            <a:ext cx="12216360" cy="4176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4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r>
              <a:rPr lang="ru-RU" sz="2800" b="1" dirty="0"/>
              <a:t> 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12194790" cy="321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298</Words>
  <Application>Microsoft Office PowerPoint</Application>
  <PresentationFormat>Широкий екран</PresentationFormat>
  <Paragraphs>38</Paragraphs>
  <Slides>15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1277</cp:revision>
  <dcterms:created xsi:type="dcterms:W3CDTF">2014-11-20T09:08:59Z</dcterms:created>
  <dcterms:modified xsi:type="dcterms:W3CDTF">2021-04-09T09:27:17Z</dcterms:modified>
</cp:coreProperties>
</file>