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538" r:id="rId2"/>
    <p:sldId id="525" r:id="rId3"/>
    <p:sldId id="553" r:id="rId4"/>
    <p:sldId id="510" r:id="rId5"/>
    <p:sldId id="551" r:id="rId6"/>
    <p:sldId id="554" r:id="rId7"/>
    <p:sldId id="555" r:id="rId8"/>
    <p:sldId id="556" r:id="rId9"/>
    <p:sldId id="557" r:id="rId10"/>
    <p:sldId id="543" r:id="rId11"/>
    <p:sldId id="544" r:id="rId12"/>
    <p:sldId id="558" r:id="rId13"/>
    <p:sldId id="559" r:id="rId14"/>
    <p:sldId id="545" r:id="rId15"/>
    <p:sldId id="56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ingle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age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pplication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полезным!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1788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Компоненты во </a:t>
            </a:r>
            <a:r>
              <a:rPr lang="en-US" sz="6600" b="1" dirty="0">
                <a:solidFill>
                  <a:srgbClr val="00B050"/>
                </a:solidFill>
              </a:rPr>
              <a:t>Vue.js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#M.1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Воспользуйтесь </a:t>
            </a:r>
            <a:r>
              <a:rPr lang="en-US" sz="1600" dirty="0"/>
              <a:t>API </a:t>
            </a:r>
            <a:r>
              <a:rPr lang="ru-RU" sz="1600" dirty="0"/>
              <a:t>дающее информацию о странах мира: </a:t>
            </a:r>
            <a:br>
              <a:rPr lang="ru-RU" sz="1600" dirty="0"/>
            </a:br>
            <a:r>
              <a:rPr lang="en-US" sz="1600" b="1" dirty="0">
                <a:hlinkClick r:id="rId2"/>
              </a:rPr>
              <a:t>https://restcountries.eu/rest/v2/all</a:t>
            </a:r>
            <a:endParaRPr lang="ru-RU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59496" y="4833944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Необходимо: вывести список стран с названием, кодом (2-х и 3-х символьным), столицей, флагом, и </a:t>
            </a:r>
            <a:r>
              <a:rPr lang="ru-RU" sz="2000" b="1" dirty="0"/>
              <a:t>ФЛАГАМИ</a:t>
            </a:r>
            <a:r>
              <a:rPr lang="ru-RU" sz="2000" dirty="0"/>
              <a:t> граничащих стран. Должен быть реализован поиск по полям (название, коды, столица). Должна быть возможность сортировать список по названию, либо по </a:t>
            </a:r>
            <a:r>
              <a:rPr lang="ru-RU" sz="2000" b="1" dirty="0"/>
              <a:t>3-х буквенному </a:t>
            </a:r>
            <a:r>
              <a:rPr lang="ru-RU" sz="2000" dirty="0"/>
              <a:t>коду, либо по столице.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82C22F-4970-4812-817F-0C754E1CA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7" b="24744"/>
          <a:stretch/>
        </p:blipFill>
        <p:spPr>
          <a:xfrm>
            <a:off x="0" y="2168071"/>
            <a:ext cx="12192000" cy="212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1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530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Countries API + Vue.js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" y="6021288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/countries-app</a:t>
            </a:r>
            <a:endParaRPr lang="uk-UA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659" b="25610"/>
          <a:stretch/>
        </p:blipFill>
        <p:spPr>
          <a:xfrm>
            <a:off x="-24360" y="1484784"/>
            <a:ext cx="12216360" cy="4176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40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Vue.js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r>
              <a:rPr lang="ru-RU" sz="2800" b="1" dirty="0"/>
              <a:t> 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12194790" cy="3216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254</Words>
  <Application>Microsoft Office PowerPoint</Application>
  <PresentationFormat>Широкий екран</PresentationFormat>
  <Paragraphs>33</Paragraphs>
  <Slides>15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1277</cp:revision>
  <dcterms:created xsi:type="dcterms:W3CDTF">2014-11-20T09:08:59Z</dcterms:created>
  <dcterms:modified xsi:type="dcterms:W3CDTF">2021-04-10T17:54:26Z</dcterms:modified>
</cp:coreProperties>
</file>