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38" r:id="rId10"/>
    <p:sldId id="439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15" r:id="rId19"/>
    <p:sldId id="416" r:id="rId20"/>
    <p:sldId id="417" r:id="rId21"/>
    <p:sldId id="444" r:id="rId22"/>
    <p:sldId id="445" r:id="rId23"/>
    <p:sldId id="433" r:id="rId24"/>
    <p:sldId id="434" r:id="rId25"/>
    <p:sldId id="429" r:id="rId26"/>
    <p:sldId id="430" r:id="rId27"/>
    <p:sldId id="432" r:id="rId28"/>
    <p:sldId id="399" r:id="rId29"/>
    <p:sldId id="43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F8F9F80-C6B2-4070-94A7-BA44FFDF245B}"/>
    <pc:docChg chg="custSel addSld delSld modSld sldOrd">
      <pc:chgData name="Anatoliy Kigel" userId="7432c6c4687b0a9c" providerId="LiveId" clId="{2F8F9F80-C6B2-4070-94A7-BA44FFDF245B}" dt="2021-02-13T18:16:29.641" v="796" actId="1036"/>
      <pc:docMkLst>
        <pc:docMk/>
      </pc:docMkLst>
      <pc:sldChg chg="modSp mod">
        <pc:chgData name="Anatoliy Kigel" userId="7432c6c4687b0a9c" providerId="LiveId" clId="{2F8F9F80-C6B2-4070-94A7-BA44FFDF245B}" dt="2021-02-13T18:16:20.141" v="789" actId="1076"/>
        <pc:sldMkLst>
          <pc:docMk/>
          <pc:sldMk cId="3972583651" sldId="439"/>
        </pc:sldMkLst>
        <pc:spChg chg="mod">
          <ac:chgData name="Anatoliy Kigel" userId="7432c6c4687b0a9c" providerId="LiveId" clId="{2F8F9F80-C6B2-4070-94A7-BA44FFDF245B}" dt="2021-02-13T18:16:20.141" v="789" actId="1076"/>
          <ac:spMkLst>
            <pc:docMk/>
            <pc:sldMk cId="3972583651" sldId="439"/>
            <ac:spMk id="11" creationId="{9C74705F-3405-418B-8475-F2B961F72A3F}"/>
          </ac:spMkLst>
        </pc:spChg>
      </pc:sldChg>
      <pc:sldChg chg="modSp add del mod">
        <pc:chgData name="Anatoliy Kigel" userId="7432c6c4687b0a9c" providerId="LiveId" clId="{2F8F9F80-C6B2-4070-94A7-BA44FFDF245B}" dt="2021-02-13T07:48:06.283" v="784" actId="47"/>
        <pc:sldMkLst>
          <pc:docMk/>
          <pc:sldMk cId="439336892" sldId="442"/>
        </pc:sldMkLst>
        <pc:spChg chg="mod">
          <ac:chgData name="Anatoliy Kigel" userId="7432c6c4687b0a9c" providerId="LiveId" clId="{2F8F9F80-C6B2-4070-94A7-BA44FFDF245B}" dt="2021-02-10T20:57:29.426" v="3" actId="20577"/>
          <ac:spMkLst>
            <pc:docMk/>
            <pc:sldMk cId="439336892" sldId="442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2F8F9F80-C6B2-4070-94A7-BA44FFDF245B}" dt="2021-02-13T07:48:06.283" v="784" actId="47"/>
        <pc:sldMkLst>
          <pc:docMk/>
          <pc:sldMk cId="418182098" sldId="443"/>
        </pc:sldMkLst>
        <pc:spChg chg="del">
          <ac:chgData name="Anatoliy Kigel" userId="7432c6c4687b0a9c" providerId="LiveId" clId="{2F8F9F80-C6B2-4070-94A7-BA44FFDF245B}" dt="2021-02-10T20:57:40.057" v="7" actId="478"/>
          <ac:spMkLst>
            <pc:docMk/>
            <pc:sldMk cId="418182098" sldId="443"/>
            <ac:spMk id="2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7:34.842" v="6" actId="478"/>
          <ac:spMkLst>
            <pc:docMk/>
            <pc:sldMk cId="418182098" sldId="443"/>
            <ac:spMk id="4" creationId="{037E62D7-BF06-4102-A470-734C6B87C132}"/>
          </ac:spMkLst>
        </pc:spChg>
        <pc:spChg chg="del">
          <ac:chgData name="Anatoliy Kigel" userId="7432c6c4687b0a9c" providerId="LiveId" clId="{2F8F9F80-C6B2-4070-94A7-BA44FFDF245B}" dt="2021-02-10T20:57:32.524" v="5" actId="478"/>
          <ac:spMkLst>
            <pc:docMk/>
            <pc:sldMk cId="418182098" sldId="443"/>
            <ac:spMk id="5" creationId="{00000000-0000-0000-0000-000000000000}"/>
          </ac:spMkLst>
        </pc:spChg>
        <pc:spChg chg="add mod">
          <ac:chgData name="Anatoliy Kigel" userId="7432c6c4687b0a9c" providerId="LiveId" clId="{2F8F9F80-C6B2-4070-94A7-BA44FFDF245B}" dt="2021-02-10T21:02:08.259" v="683" actId="1076"/>
          <ac:spMkLst>
            <pc:docMk/>
            <pc:sldMk cId="418182098" sldId="443"/>
            <ac:spMk id="6" creationId="{8A480350-1295-4FAB-B86F-616F3FCDD71A}"/>
          </ac:spMkLst>
        </pc:spChg>
        <pc:spChg chg="del">
          <ac:chgData name="Anatoliy Kigel" userId="7432c6c4687b0a9c" providerId="LiveId" clId="{2F8F9F80-C6B2-4070-94A7-BA44FFDF245B}" dt="2021-02-10T20:57:41.448" v="8" actId="478"/>
          <ac:spMkLst>
            <pc:docMk/>
            <pc:sldMk cId="418182098" sldId="443"/>
            <ac:spMk id="7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9:53.619" v="279"/>
          <ac:spMkLst>
            <pc:docMk/>
            <pc:sldMk cId="418182098" sldId="443"/>
            <ac:spMk id="8" creationId="{7CF9E193-F416-439F-80C6-2C4B2059455C}"/>
          </ac:spMkLst>
        </pc:spChg>
        <pc:picChg chg="del">
          <ac:chgData name="Anatoliy Kigel" userId="7432c6c4687b0a9c" providerId="LiveId" clId="{2F8F9F80-C6B2-4070-94A7-BA44FFDF245B}" dt="2021-02-10T20:57:31.418" v="4" actId="478"/>
          <ac:picMkLst>
            <pc:docMk/>
            <pc:sldMk cId="418182098" sldId="443"/>
            <ac:picMk id="1026" creationId="{88DE0176-A715-4340-9685-C7572CB4E69C}"/>
          </ac:picMkLst>
        </pc:picChg>
      </pc:sldChg>
      <pc:sldChg chg="modSp add mod ord">
        <pc:chgData name="Anatoliy Kigel" userId="7432c6c4687b0a9c" providerId="LiveId" clId="{2F8F9F80-C6B2-4070-94A7-BA44FFDF245B}" dt="2021-02-13T07:46:57.548" v="738" actId="20577"/>
        <pc:sldMkLst>
          <pc:docMk/>
          <pc:sldMk cId="3629179064" sldId="444"/>
        </pc:sldMkLst>
        <pc:spChg chg="mod">
          <ac:chgData name="Anatoliy Kigel" userId="7432c6c4687b0a9c" providerId="LiveId" clId="{2F8F9F80-C6B2-4070-94A7-BA44FFDF245B}" dt="2021-02-13T07:46:57.548" v="738" actId="20577"/>
          <ac:spMkLst>
            <pc:docMk/>
            <pc:sldMk cId="3629179064" sldId="444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2F8F9F80-C6B2-4070-94A7-BA44FFDF245B}" dt="2021-02-13T18:16:29.641" v="796" actId="1036"/>
        <pc:sldMkLst>
          <pc:docMk/>
          <pc:sldMk cId="3261584014" sldId="445"/>
        </pc:sldMkLst>
        <pc:spChg chg="add mod">
          <ac:chgData name="Anatoliy Kigel" userId="7432c6c4687b0a9c" providerId="LiveId" clId="{2F8F9F80-C6B2-4070-94A7-BA44FFDF245B}" dt="2021-02-13T07:47:59.700" v="783" actId="6549"/>
          <ac:spMkLst>
            <pc:docMk/>
            <pc:sldMk cId="3261584014" sldId="445"/>
            <ac:spMk id="5" creationId="{214E0A83-DB5B-4E23-A73B-34C0F023A5FD}"/>
          </ac:spMkLst>
        </pc:spChg>
        <pc:spChg chg="mod">
          <ac:chgData name="Anatoliy Kigel" userId="7432c6c4687b0a9c" providerId="LiveId" clId="{2F8F9F80-C6B2-4070-94A7-BA44FFDF245B}" dt="2021-02-13T18:16:29.641" v="796" actId="1036"/>
          <ac:spMkLst>
            <pc:docMk/>
            <pc:sldMk cId="3261584014" sldId="445"/>
            <ac:spMk id="6" creationId="{8A480350-1295-4FAB-B86F-616F3FCDD71A}"/>
          </ac:spMkLst>
        </pc:spChg>
        <pc:spChg chg="add mod">
          <ac:chgData name="Anatoliy Kigel" userId="7432c6c4687b0a9c" providerId="LiveId" clId="{2F8F9F80-C6B2-4070-94A7-BA44FFDF245B}" dt="2021-02-13T07:47:20.928" v="748" actId="14100"/>
          <ac:spMkLst>
            <pc:docMk/>
            <pc:sldMk cId="3261584014" sldId="445"/>
            <ac:spMk id="7" creationId="{B8BF4F8F-BEF7-4D08-9F71-3D05173FAF1A}"/>
          </ac:spMkLst>
        </pc:spChg>
      </pc:sldChg>
    </pc:docChg>
  </pc:docChgLst>
  <pc:docChgLst>
    <pc:chgData name="Anatoliy Kigel" userId="7432c6c4687b0a9c" providerId="LiveId" clId="{9B3C616B-A880-49D9-B1FE-9545B26140D1}"/>
    <pc:docChg chg="undo custSel addSld delSld modSld sldOrd">
      <pc:chgData name="Anatoliy Kigel" userId="7432c6c4687b0a9c" providerId="LiveId" clId="{9B3C616B-A880-49D9-B1FE-9545B26140D1}" dt="2021-02-10T20:50:57.266" v="149" actId="1035"/>
      <pc:docMkLst>
        <pc:docMk/>
      </pc:docMkLst>
      <pc:sldChg chg="ord">
        <pc:chgData name="Anatoliy Kigel" userId="7432c6c4687b0a9c" providerId="LiveId" clId="{9B3C616B-A880-49D9-B1FE-9545B26140D1}" dt="2021-02-09T07:30:25.385" v="12"/>
        <pc:sldMkLst>
          <pc:docMk/>
          <pc:sldMk cId="2190648259" sldId="415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902126790" sldId="416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4087088411" sldId="417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1429436673" sldId="418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3843500804" sldId="421"/>
        </pc:sldMkLst>
      </pc:sldChg>
      <pc:sldChg chg="modSp mod">
        <pc:chgData name="Anatoliy Kigel" userId="7432c6c4687b0a9c" providerId="LiveId" clId="{9B3C616B-A880-49D9-B1FE-9545B26140D1}" dt="2021-02-09T07:29:55.137" v="6" actId="20577"/>
        <pc:sldMkLst>
          <pc:docMk/>
          <pc:sldMk cId="1104923429" sldId="424"/>
        </pc:sldMkLst>
        <pc:spChg chg="mod">
          <ac:chgData name="Anatoliy Kigel" userId="7432c6c4687b0a9c" providerId="LiveId" clId="{9B3C616B-A880-49D9-B1FE-9545B26140D1}" dt="2021-02-09T07:29:55.137" v="6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29:59.408" v="7" actId="20577"/>
        <pc:sldMkLst>
          <pc:docMk/>
          <pc:sldMk cId="236005783" sldId="425"/>
        </pc:sldMkLst>
        <pc:spChg chg="mod">
          <ac:chgData name="Anatoliy Kigel" userId="7432c6c4687b0a9c" providerId="LiveId" clId="{9B3C616B-A880-49D9-B1FE-9545B26140D1}" dt="2021-02-09T07:29:59.408" v="7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2.720" v="8" actId="20577"/>
        <pc:sldMkLst>
          <pc:docMk/>
          <pc:sldMk cId="4090291648" sldId="427"/>
        </pc:sldMkLst>
        <pc:spChg chg="mod">
          <ac:chgData name="Anatoliy Kigel" userId="7432c6c4687b0a9c" providerId="LiveId" clId="{9B3C616B-A880-49D9-B1FE-9545B26140D1}" dt="2021-02-09T07:30:02.720" v="8" actId="20577"/>
          <ac:spMkLst>
            <pc:docMk/>
            <pc:sldMk cId="4090291648" sldId="427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7.297" v="9" actId="20577"/>
        <pc:sldMkLst>
          <pc:docMk/>
          <pc:sldMk cId="1635117349" sldId="433"/>
        </pc:sldMkLst>
        <pc:spChg chg="mod">
          <ac:chgData name="Anatoliy Kigel" userId="7432c6c4687b0a9c" providerId="LiveId" clId="{9B3C616B-A880-49D9-B1FE-9545B26140D1}" dt="2021-02-09T07:30:07.297" v="9" actId="20577"/>
          <ac:spMkLst>
            <pc:docMk/>
            <pc:sldMk cId="1635117349" sldId="4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10T19:44:14.654" v="13"/>
        <pc:sldMkLst>
          <pc:docMk/>
          <pc:sldMk cId="616730309" sldId="434"/>
        </pc:sldMkLst>
        <pc:spChg chg="mod">
          <ac:chgData name="Anatoliy Kigel" userId="7432c6c4687b0a9c" providerId="LiveId" clId="{9B3C616B-A880-49D9-B1FE-9545B26140D1}" dt="2021-02-10T19:44:14.654" v="13"/>
          <ac:spMkLst>
            <pc:docMk/>
            <pc:sldMk cId="616730309" sldId="434"/>
            <ac:spMk id="7" creationId="{00000000-0000-0000-0000-000000000000}"/>
          </ac:spMkLst>
        </pc:spChg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2834059930" sldId="435"/>
        </pc:sldMkLst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4240318915" sldId="436"/>
        </pc:sldMkLst>
      </pc:sldChg>
      <pc:sldChg chg="modSp mod">
        <pc:chgData name="Anatoliy Kigel" userId="7432c6c4687b0a9c" providerId="LiveId" clId="{9B3C616B-A880-49D9-B1FE-9545B26140D1}" dt="2021-02-10T19:44:23.590" v="14"/>
        <pc:sldMkLst>
          <pc:docMk/>
          <pc:sldMk cId="4250416377" sldId="437"/>
        </pc:sldMkLst>
        <pc:spChg chg="mod">
          <ac:chgData name="Anatoliy Kigel" userId="7432c6c4687b0a9c" providerId="LiveId" clId="{9B3C616B-A880-49D9-B1FE-9545B26140D1}" dt="2021-02-09T07:22:06.498" v="4" actId="313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19:44:23.590" v="14"/>
          <ac:spMkLst>
            <pc:docMk/>
            <pc:sldMk cId="4250416377" sldId="43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9B3C616B-A880-49D9-B1FE-9545B26140D1}" dt="2021-02-10T20:26:19.033" v="82" actId="20577"/>
        <pc:sldMkLst>
          <pc:docMk/>
          <pc:sldMk cId="373740483" sldId="438"/>
        </pc:sldMkLst>
        <pc:spChg chg="mod">
          <ac:chgData name="Anatoliy Kigel" userId="7432c6c4687b0a9c" providerId="LiveId" clId="{9B3C616B-A880-49D9-B1FE-9545B26140D1}" dt="2021-02-10T20:26:19.033" v="82" actId="20577"/>
          <ac:spMkLst>
            <pc:docMk/>
            <pc:sldMk cId="373740483" sldId="438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9B3C616B-A880-49D9-B1FE-9545B26140D1}" dt="2021-02-10T20:26:13.713" v="80" actId="2696"/>
        <pc:sldMkLst>
          <pc:docMk/>
          <pc:sldMk cId="3253399034" sldId="438"/>
        </pc:sldMkLst>
        <pc:spChg chg="mod">
          <ac:chgData name="Anatoliy Kigel" userId="7432c6c4687b0a9c" providerId="LiveId" clId="{9B3C616B-A880-49D9-B1FE-9545B26140D1}" dt="2021-02-10T20:24:59.575" v="16" actId="20577"/>
          <ac:spMkLst>
            <pc:docMk/>
            <pc:sldMk cId="3253399034" sldId="438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9B3C616B-A880-49D9-B1FE-9545B26140D1}" dt="2021-02-10T20:26:13.713" v="80" actId="2696"/>
        <pc:sldMkLst>
          <pc:docMk/>
          <pc:sldMk cId="2067463062" sldId="439"/>
        </pc:sldMkLst>
        <pc:spChg chg="del">
          <ac:chgData name="Anatoliy Kigel" userId="7432c6c4687b0a9c" providerId="LiveId" clId="{9B3C616B-A880-49D9-B1FE-9545B26140D1}" dt="2021-02-10T20:25:07.011" v="21" actId="478"/>
          <ac:spMkLst>
            <pc:docMk/>
            <pc:sldMk cId="2067463062" sldId="439"/>
            <ac:spMk id="2" creationId="{00000000-0000-0000-0000-000000000000}"/>
          </ac:spMkLst>
        </pc:spChg>
        <pc:spChg chg="add del mod">
          <ac:chgData name="Anatoliy Kigel" userId="7432c6c4687b0a9c" providerId="LiveId" clId="{9B3C616B-A880-49D9-B1FE-9545B26140D1}" dt="2021-02-10T20:25:04.390" v="18" actId="478"/>
          <ac:spMkLst>
            <pc:docMk/>
            <pc:sldMk cId="2067463062" sldId="439"/>
            <ac:spMk id="4" creationId="{2C60E9A1-36B6-4FAA-8AEC-2570CEF5B196}"/>
          </ac:spMkLst>
        </pc:spChg>
        <pc:spChg chg="del">
          <ac:chgData name="Anatoliy Kigel" userId="7432c6c4687b0a9c" providerId="LiveId" clId="{9B3C616B-A880-49D9-B1FE-9545B26140D1}" dt="2021-02-10T20:25:02.845" v="17" actId="478"/>
          <ac:spMkLst>
            <pc:docMk/>
            <pc:sldMk cId="2067463062" sldId="439"/>
            <ac:spMk id="5" creationId="{00000000-0000-0000-0000-000000000000}"/>
          </ac:spMkLst>
        </pc:spChg>
        <pc:spChg chg="del">
          <ac:chgData name="Anatoliy Kigel" userId="7432c6c4687b0a9c" providerId="LiveId" clId="{9B3C616B-A880-49D9-B1FE-9545B26140D1}" dt="2021-02-10T20:25:08.284" v="22" actId="478"/>
          <ac:spMkLst>
            <pc:docMk/>
            <pc:sldMk cId="2067463062" sldId="439"/>
            <ac:spMk id="7" creationId="{00000000-0000-0000-0000-000000000000}"/>
          </ac:spMkLst>
        </pc:spChg>
        <pc:spChg chg="add mod">
          <ac:chgData name="Anatoliy Kigel" userId="7432c6c4687b0a9c" providerId="LiveId" clId="{9B3C616B-A880-49D9-B1FE-9545B26140D1}" dt="2021-02-10T20:26:00.801" v="79" actId="1036"/>
          <ac:spMkLst>
            <pc:docMk/>
            <pc:sldMk cId="2067463062" sldId="439"/>
            <ac:spMk id="8" creationId="{67157286-5944-4642-895E-9AE802995B59}"/>
          </ac:spMkLst>
        </pc:spChg>
        <pc:spChg chg="add mod">
          <ac:chgData name="Anatoliy Kigel" userId="7432c6c4687b0a9c" providerId="LiveId" clId="{9B3C616B-A880-49D9-B1FE-9545B26140D1}" dt="2021-02-10T20:25:38.232" v="40" actId="1076"/>
          <ac:spMkLst>
            <pc:docMk/>
            <pc:sldMk cId="2067463062" sldId="439"/>
            <ac:spMk id="11" creationId="{9C74705F-3405-418B-8475-F2B961F72A3F}"/>
          </ac:spMkLst>
        </pc:spChg>
        <pc:picChg chg="del mod">
          <ac:chgData name="Anatoliy Kigel" userId="7432c6c4687b0a9c" providerId="LiveId" clId="{9B3C616B-A880-49D9-B1FE-9545B26140D1}" dt="2021-02-10T20:25:05.593" v="20" actId="478"/>
          <ac:picMkLst>
            <pc:docMk/>
            <pc:sldMk cId="2067463062" sldId="439"/>
            <ac:picMk id="2050" creationId="{00000000-0000-0000-0000-000000000000}"/>
          </ac:picMkLst>
        </pc:picChg>
      </pc:sldChg>
      <pc:sldChg chg="add">
        <pc:chgData name="Anatoliy Kigel" userId="7432c6c4687b0a9c" providerId="LiveId" clId="{9B3C616B-A880-49D9-B1FE-9545B26140D1}" dt="2021-02-10T20:26:16.449" v="81"/>
        <pc:sldMkLst>
          <pc:docMk/>
          <pc:sldMk cId="3972583651" sldId="439"/>
        </pc:sldMkLst>
      </pc:sldChg>
      <pc:sldChg chg="modSp add mod">
        <pc:chgData name="Anatoliy Kigel" userId="7432c6c4687b0a9c" providerId="LiveId" clId="{9B3C616B-A880-49D9-B1FE-9545B26140D1}" dt="2021-02-10T20:49:15.750" v="85" actId="20577"/>
        <pc:sldMkLst>
          <pc:docMk/>
          <pc:sldMk cId="3482939532" sldId="440"/>
        </pc:sldMkLst>
        <pc:spChg chg="mod">
          <ac:chgData name="Anatoliy Kigel" userId="7432c6c4687b0a9c" providerId="LiveId" clId="{9B3C616B-A880-49D9-B1FE-9545B26140D1}" dt="2021-02-10T20:49:15.750" v="85" actId="20577"/>
          <ac:spMkLst>
            <pc:docMk/>
            <pc:sldMk cId="3482939532" sldId="440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9B3C616B-A880-49D9-B1FE-9545B26140D1}" dt="2021-02-10T20:50:57.266" v="149" actId="1035"/>
        <pc:sldMkLst>
          <pc:docMk/>
          <pc:sldMk cId="3195621098" sldId="441"/>
        </pc:sldMkLst>
        <pc:spChg chg="mod">
          <ac:chgData name="Anatoliy Kigel" userId="7432c6c4687b0a9c" providerId="LiveId" clId="{9B3C616B-A880-49D9-B1FE-9545B26140D1}" dt="2021-02-10T20:50:45.122" v="137" actId="1036"/>
          <ac:spMkLst>
            <pc:docMk/>
            <pc:sldMk cId="3195621098" sldId="441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8.098" v="144" actId="1035"/>
          <ac:spMkLst>
            <pc:docMk/>
            <pc:sldMk cId="3195621098" sldId="441"/>
            <ac:spMk id="5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3.456" v="132" actId="1036"/>
          <ac:spMkLst>
            <pc:docMk/>
            <pc:sldMk cId="3195621098" sldId="441"/>
            <ac:spMk id="7" creationId="{00000000-0000-0000-0000-000000000000}"/>
          </ac:spMkLst>
        </pc:spChg>
        <pc:picChg chg="add mod">
          <ac:chgData name="Anatoliy Kigel" userId="7432c6c4687b0a9c" providerId="LiveId" clId="{9B3C616B-A880-49D9-B1FE-9545B26140D1}" dt="2021-02-10T20:50:57.266" v="149" actId="1035"/>
          <ac:picMkLst>
            <pc:docMk/>
            <pc:sldMk cId="3195621098" sldId="441"/>
            <ac:picMk id="1026" creationId="{88DE0176-A715-4340-9685-C7572CB4E69C}"/>
          </ac:picMkLst>
        </pc:picChg>
        <pc:picChg chg="del">
          <ac:chgData name="Anatoliy Kigel" userId="7432c6c4687b0a9c" providerId="LiveId" clId="{9B3C616B-A880-49D9-B1FE-9545B26140D1}" dt="2021-02-10T20:49:42.897" v="100" actId="478"/>
          <ac:picMkLst>
            <pc:docMk/>
            <pc:sldMk cId="3195621098" sldId="441"/>
            <ac:picMk id="2050" creationId="{00000000-0000-0000-0000-000000000000}"/>
          </ac:picMkLst>
        </pc:picChg>
      </pc:sldChg>
    </pc:docChg>
  </pc:docChgLst>
  <pc:docChgLst>
    <pc:chgData name="Anatoliy Kigel" userId="7432c6c4687b0a9c" providerId="LiveId" clId="{16C0F5D8-D2B0-4CFC-86A2-CCB10DC1F1EC}"/>
    <pc:docChg chg="undo custSel delSld modSld">
      <pc:chgData name="Anatoliy Kigel" userId="7432c6c4687b0a9c" providerId="LiveId" clId="{16C0F5D8-D2B0-4CFC-86A2-CCB10DC1F1EC}" dt="2021-05-26T07:36:36.769" v="30" actId="20577"/>
      <pc:docMkLst>
        <pc:docMk/>
      </pc:docMkLst>
      <pc:sldChg chg="modSp mod">
        <pc:chgData name="Anatoliy Kigel" userId="7432c6c4687b0a9c" providerId="LiveId" clId="{16C0F5D8-D2B0-4CFC-86A2-CCB10DC1F1EC}" dt="2021-05-26T07:36:36.769" v="30" actId="20577"/>
        <pc:sldMkLst>
          <pc:docMk/>
          <pc:sldMk cId="4250416377" sldId="437"/>
        </pc:sldMkLst>
        <pc:spChg chg="mod">
          <ac:chgData name="Anatoliy Kigel" userId="7432c6c4687b0a9c" providerId="LiveId" clId="{16C0F5D8-D2B0-4CFC-86A2-CCB10DC1F1EC}" dt="2021-05-26T07:36:36.769" v="30" actId="20577"/>
          <ac:spMkLst>
            <pc:docMk/>
            <pc:sldMk cId="4250416377" sldId="437"/>
            <ac:spMk id="3" creationId="{00000000-0000-0000-0000-000000000000}"/>
          </ac:spMkLst>
        </pc:spChg>
      </pc:sldChg>
      <pc:sldChg chg="modSp mod">
        <pc:chgData name="Anatoliy Kigel" userId="7432c6c4687b0a9c" providerId="LiveId" clId="{16C0F5D8-D2B0-4CFC-86A2-CCB10DC1F1EC}" dt="2021-05-26T07:29:35.399" v="4" actId="113"/>
        <pc:sldMkLst>
          <pc:docMk/>
          <pc:sldMk cId="3972583651" sldId="439"/>
        </pc:sldMkLst>
        <pc:spChg chg="mod">
          <ac:chgData name="Anatoliy Kigel" userId="7432c6c4687b0a9c" providerId="LiveId" clId="{16C0F5D8-D2B0-4CFC-86A2-CCB10DC1F1EC}" dt="2021-05-26T07:29:35.399" v="4" actId="113"/>
          <ac:spMkLst>
            <pc:docMk/>
            <pc:sldMk cId="3972583651" sldId="439"/>
            <ac:spMk id="11" creationId="{9C74705F-3405-418B-8475-F2B961F72A3F}"/>
          </ac:spMkLst>
        </pc:spChg>
      </pc:sldChg>
      <pc:sldChg chg="del">
        <pc:chgData name="Anatoliy Kigel" userId="7432c6c4687b0a9c" providerId="LiveId" clId="{16C0F5D8-D2B0-4CFC-86A2-CCB10DC1F1EC}" dt="2021-05-26T07:26:18.454" v="0" actId="47"/>
        <pc:sldMkLst>
          <pc:docMk/>
          <pc:sldMk cId="3482939532" sldId="440"/>
        </pc:sldMkLst>
      </pc:sldChg>
      <pc:sldChg chg="del">
        <pc:chgData name="Anatoliy Kigel" userId="7432c6c4687b0a9c" providerId="LiveId" clId="{16C0F5D8-D2B0-4CFC-86A2-CCB10DC1F1EC}" dt="2021-05-26T07:26:18.454" v="0" actId="47"/>
        <pc:sldMkLst>
          <pc:docMk/>
          <pc:sldMk cId="3195621098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05F-3405-418B-8475-F2B961F72A3F}"/>
              </a:ext>
            </a:extLst>
          </p:cNvPr>
          <p:cNvSpPr txBox="1"/>
          <p:nvPr/>
        </p:nvSpPr>
        <p:spPr>
          <a:xfrm>
            <a:off x="2279576" y="2397948"/>
            <a:ext cx="87466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 книге </a:t>
            </a:r>
            <a:r>
              <a:rPr lang="ru-RU" sz="3200" b="1" dirty="0"/>
              <a:t>N</a:t>
            </a:r>
            <a:r>
              <a:rPr lang="ru-RU" sz="3200" dirty="0"/>
              <a:t> страниц, пронумерованных как обычно от</a:t>
            </a:r>
            <a:r>
              <a:rPr lang="ru-RU" sz="3200" b="1" dirty="0"/>
              <a:t> 1 </a:t>
            </a:r>
            <a:r>
              <a:rPr lang="ru-RU" sz="3200" dirty="0"/>
              <a:t>до </a:t>
            </a:r>
            <a:r>
              <a:rPr lang="ru-RU" sz="3200" b="1" dirty="0"/>
              <a:t>N</a:t>
            </a:r>
            <a:r>
              <a:rPr lang="ru-RU" sz="3200" dirty="0"/>
              <a:t>. Если сложить </a:t>
            </a:r>
            <a:r>
              <a:rPr lang="ru-RU" sz="3200" b="1" dirty="0"/>
              <a:t>количество цифр</a:t>
            </a:r>
            <a:r>
              <a:rPr lang="ru-RU" sz="3200" dirty="0"/>
              <a:t>, содержащихся в каждом номере страницы, будет </a:t>
            </a:r>
            <a:r>
              <a:rPr lang="ru-RU" sz="3200" b="1" dirty="0"/>
              <a:t>1095</a:t>
            </a:r>
            <a:r>
              <a:rPr lang="ru-RU" sz="3200" dirty="0"/>
              <a:t>. Сколько страниц в книге?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7286-5944-4642-895E-9AE802995B59}"/>
              </a:ext>
            </a:extLst>
          </p:cNvPr>
          <p:cNvSpPr txBox="1"/>
          <p:nvPr/>
        </p:nvSpPr>
        <p:spPr>
          <a:xfrm>
            <a:off x="0" y="9313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Количество страниц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9725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/>
              <a:t>В помощь: генератор номеров банковских карт: </a:t>
            </a:r>
            <a:r>
              <a:rPr lang="ru-RU" sz="2400" b="1" dirty="0">
                <a:hlinkClick r:id="rId2"/>
              </a:rPr>
              <a:t>https://www.getcreditcardinfo.com</a:t>
            </a:r>
            <a:r>
              <a:rPr lang="ru-RU" sz="2400" i="1" dirty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данных (массивов)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Классический 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 о алгоритмах сортировки: </a:t>
            </a:r>
            <a:r>
              <a:rPr lang="ru-RU" sz="2400" b="1" dirty="0">
                <a:hlinkClick r:id="rId3"/>
              </a:rPr>
              <a:t>https://habrahabr.ru/post/204600/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Зависимость времени выполнения (а по сути </a:t>
            </a:r>
            <a:r>
              <a:rPr lang="ru-RU" sz="2800" b="1" dirty="0"/>
              <a:t>количества операций</a:t>
            </a:r>
            <a:r>
              <a:rPr lang="ru-RU" sz="2800" dirty="0"/>
              <a:t>) от количества обрабатываемых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https://habr.com/ru/post/444594/</a:t>
            </a:r>
            <a:endParaRPr lang="ru-RU" sz="2400" b="1" dirty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Циклы в </a:t>
            </a:r>
            <a:r>
              <a:rPr lang="en-US" sz="2800" b="1" dirty="0"/>
              <a:t>JavaScript</a:t>
            </a:r>
            <a:r>
              <a:rPr lang="ru-RU" sz="2800" b="1" dirty="0"/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</a:t>
            </a:r>
            <a:r>
              <a:rPr lang="en-US" sz="2000" dirty="0"/>
              <a:t>t </a:t>
            </a:r>
            <a:r>
              <a:rPr lang="ru-RU" sz="2000" dirty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/>
              <a:t>JavaScript </a:t>
            </a:r>
            <a:r>
              <a:rPr lang="ru-RU" sz="2000" dirty="0" err="1"/>
              <a:t>ориентированны</a:t>
            </a:r>
            <a:r>
              <a:rPr lang="ru-RU" sz="2000" dirty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Где сортировка может </a:t>
            </a:r>
            <a:br>
              <a:rPr lang="ru-RU" sz="6000" b="1" dirty="0"/>
            </a:br>
            <a:r>
              <a:rPr lang="ru-RU" sz="6000" b="1" dirty="0"/>
              <a:t>пригодиться?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2917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2262351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 </a:t>
            </a:r>
            <a:r>
              <a:rPr lang="ru-RU" sz="3200" b="1" dirty="0"/>
              <a:t>Функции в </a:t>
            </a:r>
            <a:r>
              <a:rPr lang="en-US" sz="3200" b="1" dirty="0"/>
              <a:t>JavaScript, </a:t>
            </a:r>
            <a:r>
              <a:rPr lang="ru-RU" sz="3200" b="1" dirty="0"/>
              <a:t>стрелочные (лямбда) функции</a:t>
            </a:r>
            <a:r>
              <a:rPr lang="ru-RU" sz="3200" dirty="0"/>
              <a:t>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Функции </a:t>
            </a:r>
            <a:r>
              <a:rPr lang="en-US" sz="3200" dirty="0" err="1"/>
              <a:t>setTimeout</a:t>
            </a:r>
            <a:r>
              <a:rPr lang="en-US" sz="3200" dirty="0"/>
              <a:t>(), </a:t>
            </a:r>
            <a:r>
              <a:rPr lang="en-US" sz="3200" dirty="0" err="1"/>
              <a:t>setInterval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Узнать о методах</a:t>
            </a:r>
            <a:r>
              <a:rPr lang="en-US" sz="3200" dirty="0"/>
              <a:t> </a:t>
            </a:r>
            <a:r>
              <a:rPr lang="ru-RU" sz="3200" dirty="0"/>
              <a:t>массивов (</a:t>
            </a:r>
            <a:r>
              <a:rPr lang="en-US" sz="3200" dirty="0"/>
              <a:t>Array</a:t>
            </a:r>
            <a:r>
              <a:rPr lang="ru-RU" sz="3200" dirty="0"/>
              <a:t>) </a:t>
            </a:r>
            <a:r>
              <a:rPr lang="en-US" sz="3200" dirty="0"/>
              <a:t>.map(), .filter(), .reduce(), .sort(), .some(), .every();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Посмотрите этот ролик: </a:t>
            </a:r>
            <a:r>
              <a:rPr lang="en-US" sz="3200" b="1" dirty="0">
                <a:hlinkClick r:id="rId2"/>
              </a:rPr>
              <a:t>https://youtu.be/8cV4ZvHXQL4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i="1" dirty="0"/>
              <a:t>да ведущий там странный</a:t>
            </a:r>
            <a:r>
              <a:rPr lang="ru-RU" sz="3200" dirty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Составьте список дат (</a:t>
            </a:r>
            <a:r>
              <a:rPr lang="ru-RU" sz="2800" i="1" dirty="0"/>
              <a:t>отсортированных от прошлого к будущему</a:t>
            </a:r>
            <a:r>
              <a:rPr lang="ru-RU" sz="2800" dirty="0"/>
              <a:t>), когда ожидаются платежи по облигациям госзайма, с суммой всех платежей которые в этот день должны быть выполнены (</a:t>
            </a:r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на одну дату могут приходится несколько платежей, тогда на эту дату считаем сумму платежей</a:t>
            </a:r>
            <a:r>
              <a:rPr lang="ru-RU" sz="2800" dirty="0"/>
              <a:t>). (Платежи, которые НЕ в гривне, пересчитайте в гривну).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>
                <a:solidFill>
                  <a:srgbClr val="00B050"/>
                </a:solidFill>
              </a:rPr>
              <a:t>-template</a:t>
            </a:r>
            <a:r>
              <a:rPr lang="ru-RU" sz="2800" b="1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>
                <a:solidFill>
                  <a:srgbClr val="00B050"/>
                </a:solidFill>
              </a:rPr>
              <a:t>тело цикла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ru-RU" sz="2000" dirty="0"/>
              <a:t>– универсальный цикл с условием,</a:t>
            </a:r>
            <a:r>
              <a:rPr lang="en-US" sz="2000" dirty="0"/>
              <a:t> </a:t>
            </a:r>
            <a:r>
              <a:rPr lang="ru-RU" sz="2000" dirty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В цикле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ru-RU" sz="2000" b="1" dirty="0"/>
              <a:t> </a:t>
            </a:r>
            <a:r>
              <a:rPr lang="ru-RU" sz="20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dirty="0"/>
              <a:t>В цикле предусмотрен удобный механизм ведения счётчика итерацией цикла. 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традиционно применялся для перебора массивов и </a:t>
            </a:r>
            <a:r>
              <a:rPr lang="ru-RU" sz="2000" dirty="0" err="1"/>
              <a:t>псевдомассивов</a:t>
            </a:r>
            <a:r>
              <a:rPr lang="ru-RU" sz="2000" dirty="0"/>
              <a:t> (до появления</a:t>
            </a:r>
            <a:r>
              <a:rPr lang="en-US" sz="2000" dirty="0"/>
              <a:t> </a:t>
            </a:r>
            <a:r>
              <a:rPr lang="ru-RU" sz="2000" dirty="0"/>
              <a:t>цикла </a:t>
            </a:r>
            <a:r>
              <a:rPr lang="en-US" sz="2000" b="1" dirty="0">
                <a:solidFill>
                  <a:srgbClr val="0070C0"/>
                </a:solidFill>
              </a:rPr>
              <a:t>for-of</a:t>
            </a:r>
            <a:r>
              <a:rPr lang="ru-RU" sz="2000" dirty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/>
              <a:t>Цикл</a:t>
            </a:r>
            <a:r>
              <a:rPr lang="en-US" sz="2800" dirty="0"/>
              <a:t> </a:t>
            </a:r>
            <a:r>
              <a:rPr lang="en-US" sz="2800" b="1" dirty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предназначен для перебора значений итерируемых</a:t>
            </a:r>
            <a:r>
              <a:rPr lang="en-US" dirty="0"/>
              <a:t> (</a:t>
            </a:r>
            <a:r>
              <a:rPr lang="en-US" i="1" dirty="0" err="1"/>
              <a:t>iterable</a:t>
            </a:r>
            <a:r>
              <a:rPr lang="en-US" dirty="0"/>
              <a:t>)</a:t>
            </a:r>
            <a:r>
              <a:rPr lang="ru-RU" dirty="0"/>
              <a:t> структур данных</a:t>
            </a:r>
            <a:r>
              <a:rPr lang="en-US" dirty="0"/>
              <a:t> (</a:t>
            </a:r>
            <a:r>
              <a:rPr lang="ru-RU" dirty="0"/>
              <a:t>Массивов, </a:t>
            </a:r>
            <a:r>
              <a:rPr lang="en-US" dirty="0"/>
              <a:t>Set, Map </a:t>
            </a:r>
            <a:r>
              <a:rPr lang="ru-RU" dirty="0"/>
              <a:t>и </a:t>
            </a:r>
            <a:r>
              <a:rPr lang="ru-RU" dirty="0" err="1"/>
              <a:t>псевдомассивов</a:t>
            </a:r>
            <a:r>
              <a:rPr lang="ru-RU" dirty="0"/>
              <a:t>, </a:t>
            </a:r>
            <a:r>
              <a:rPr lang="ru-RU" b="1" dirty="0"/>
              <a:t>но не объектов</a:t>
            </a:r>
            <a:r>
              <a:rPr lang="en-US" dirty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/>
              <a:t> </a:t>
            </a:r>
            <a:r>
              <a:rPr lang="ru-RU" sz="2800" dirty="0"/>
              <a:t>позволяет прервать цикл, оператор </a:t>
            </a:r>
            <a:r>
              <a:rPr lang="en-US" sz="2800" b="1" dirty="0">
                <a:solidFill>
                  <a:srgbClr val="7030A0"/>
                </a:solidFill>
              </a:rPr>
              <a:t>continue</a:t>
            </a:r>
            <a:r>
              <a:rPr lang="en-US" sz="2800" dirty="0"/>
              <a:t> </a:t>
            </a:r>
            <a:r>
              <a:rPr lang="ru-RU" sz="2800" dirty="0"/>
              <a:t>позволяет завершить текущий шаг (итерацию) цикла и перейти к следующей.</a:t>
            </a:r>
            <a:r>
              <a:rPr lang="en-US" sz="2800" dirty="0"/>
              <a:t> </a:t>
            </a:r>
            <a:r>
              <a:rPr lang="ru-RU" sz="2800" dirty="0"/>
              <a:t>Могут применятся во всех 5-ти видах циклов.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0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3740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1082</Words>
  <Application>Microsoft Office PowerPoint</Application>
  <PresentationFormat>Широкий екран</PresentationFormat>
  <Paragraphs>99</Paragraphs>
  <Slides>29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Цикл do-while</vt:lpstr>
      <vt:lpstr>Цикл while</vt:lpstr>
      <vt:lpstr>Цикл for</vt:lpstr>
      <vt:lpstr>Цикл for-of (ES2015)</vt:lpstr>
      <vt:lpstr>Презентація PowerPoint</vt:lpstr>
      <vt:lpstr>Операторы break и continue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Узнаем размер госдолга</vt:lpstr>
      <vt:lpstr>Презентація PowerPoint</vt:lpstr>
      <vt:lpstr>Презентація PowerPoint</vt:lpstr>
      <vt:lpstr>Презентація PowerPoint</vt:lpstr>
      <vt:lpstr>Кредитный калькулятор v.2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гривну).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2021-05-26T07:36:38Z</dcterms:modified>
</cp:coreProperties>
</file>