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496" r:id="rId2"/>
    <p:sldId id="413" r:id="rId3"/>
    <p:sldId id="345" r:id="rId4"/>
    <p:sldId id="346" r:id="rId5"/>
    <p:sldId id="353" r:id="rId6"/>
    <p:sldId id="355" r:id="rId7"/>
    <p:sldId id="460" r:id="rId8"/>
    <p:sldId id="356" r:id="rId9"/>
    <p:sldId id="376" r:id="rId10"/>
    <p:sldId id="357" r:id="rId11"/>
    <p:sldId id="341" r:id="rId12"/>
    <p:sldId id="396" r:id="rId13"/>
    <p:sldId id="397" r:id="rId14"/>
    <p:sldId id="498" r:id="rId15"/>
    <p:sldId id="499" r:id="rId16"/>
    <p:sldId id="500" r:id="rId17"/>
    <p:sldId id="501" r:id="rId18"/>
    <p:sldId id="530" r:id="rId19"/>
    <p:sldId id="503" r:id="rId20"/>
    <p:sldId id="504" r:id="rId21"/>
    <p:sldId id="505" r:id="rId22"/>
    <p:sldId id="506" r:id="rId23"/>
    <p:sldId id="507" r:id="rId24"/>
    <p:sldId id="431" r:id="rId25"/>
    <p:sldId id="432" r:id="rId26"/>
    <p:sldId id="433" r:id="rId27"/>
    <p:sldId id="440" r:id="rId28"/>
    <p:sldId id="441" r:id="rId29"/>
    <p:sldId id="442" r:id="rId30"/>
    <p:sldId id="443" r:id="rId31"/>
    <p:sldId id="445" r:id="rId32"/>
    <p:sldId id="513" r:id="rId33"/>
    <p:sldId id="514" r:id="rId34"/>
    <p:sldId id="515" r:id="rId35"/>
    <p:sldId id="519" r:id="rId36"/>
    <p:sldId id="474" r:id="rId37"/>
    <p:sldId id="475" r:id="rId38"/>
    <p:sldId id="476" r:id="rId39"/>
    <p:sldId id="521" r:id="rId40"/>
    <p:sldId id="526" r:id="rId41"/>
    <p:sldId id="529" r:id="rId42"/>
    <p:sldId id="531" r:id="rId43"/>
    <p:sldId id="523" r:id="rId44"/>
    <p:sldId id="524" r:id="rId45"/>
    <p:sldId id="525" r:id="rId46"/>
    <p:sldId id="528" r:id="rId47"/>
    <p:sldId id="527" r:id="rId4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BB01A-A476-47BC-91DF-1E44C740529E}" v="1" dt="2021-06-07T06:48:51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18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847BB01A-A476-47BC-91DF-1E44C740529E}"/>
    <pc:docChg chg="undo custSel addSld delSld modSld">
      <pc:chgData name="Anatoliy Kigel" userId="7432c6c4687b0a9c" providerId="LiveId" clId="{847BB01A-A476-47BC-91DF-1E44C740529E}" dt="2021-06-10T20:52:11.724" v="254" actId="20577"/>
      <pc:docMkLst>
        <pc:docMk/>
      </pc:docMkLst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5221471" sldId="461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4277329049" sldId="461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696302188" sldId="462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1070822381" sldId="462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00718141" sldId="463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3639811883" sldId="463"/>
        </pc:sldMkLst>
      </pc:sldChg>
      <pc:sldChg chg="modSp mod">
        <pc:chgData name="Anatoliy Kigel" userId="7432c6c4687b0a9c" providerId="LiveId" clId="{847BB01A-A476-47BC-91DF-1E44C740529E}" dt="2021-06-07T06:48:30.637" v="3" actId="20577"/>
        <pc:sldMkLst>
          <pc:docMk/>
          <pc:sldMk cId="899785685" sldId="474"/>
        </pc:sldMkLst>
        <pc:spChg chg="mod">
          <ac:chgData name="Anatoliy Kigel" userId="7432c6c4687b0a9c" providerId="LiveId" clId="{847BB01A-A476-47BC-91DF-1E44C740529E}" dt="2021-06-07T06:48:30.637" v="3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3720006240" sldId="516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503710912" sldId="517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1302747808" sldId="518"/>
        </pc:sldMkLst>
      </pc:sldChg>
      <pc:sldChg chg="delSp modSp mod">
        <pc:chgData name="Anatoliy Kigel" userId="7432c6c4687b0a9c" providerId="LiveId" clId="{847BB01A-A476-47BC-91DF-1E44C740529E}" dt="2021-06-10T20:52:11.724" v="254" actId="20577"/>
        <pc:sldMkLst>
          <pc:docMk/>
          <pc:sldMk cId="1506378298" sldId="528"/>
        </pc:sldMkLst>
        <pc:spChg chg="mod">
          <ac:chgData name="Anatoliy Kigel" userId="7432c6c4687b0a9c" providerId="LiveId" clId="{847BB01A-A476-47BC-91DF-1E44C740529E}" dt="2021-06-10T20:52:04.514" v="249" actId="20577"/>
          <ac:spMkLst>
            <pc:docMk/>
            <pc:sldMk cId="1506378298" sldId="528"/>
            <ac:spMk id="2" creationId="{00000000-0000-0000-0000-000000000000}"/>
          </ac:spMkLst>
        </pc:spChg>
        <pc:spChg chg="mod">
          <ac:chgData name="Anatoliy Kigel" userId="7432c6c4687b0a9c" providerId="LiveId" clId="{847BB01A-A476-47BC-91DF-1E44C740529E}" dt="2021-06-10T20:52:11.724" v="254" actId="20577"/>
          <ac:spMkLst>
            <pc:docMk/>
            <pc:sldMk cId="1506378298" sldId="528"/>
            <ac:spMk id="4" creationId="{00000000-0000-0000-0000-000000000000}"/>
          </ac:spMkLst>
        </pc:spChg>
        <pc:spChg chg="del">
          <ac:chgData name="Anatoliy Kigel" userId="7432c6c4687b0a9c" providerId="LiveId" clId="{847BB01A-A476-47BC-91DF-1E44C740529E}" dt="2021-06-10T20:51:33.139" v="226" actId="478"/>
          <ac:spMkLst>
            <pc:docMk/>
            <pc:sldMk cId="1506378298" sldId="52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847BB01A-A476-47BC-91DF-1E44C740529E}" dt="2021-06-07T06:51:55.649" v="223" actId="207"/>
        <pc:sldMkLst>
          <pc:docMk/>
          <pc:sldMk cId="1448568263" sldId="531"/>
        </pc:sldMkLst>
        <pc:spChg chg="mod">
          <ac:chgData name="Anatoliy Kigel" userId="7432c6c4687b0a9c" providerId="LiveId" clId="{847BB01A-A476-47BC-91DF-1E44C740529E}" dt="2021-06-07T06:51:55.649" v="223" actId="207"/>
          <ac:spMkLst>
            <pc:docMk/>
            <pc:sldMk cId="1448568263" sldId="531"/>
            <ac:spMk id="3" creationId="{00000000-0000-0000-0000-000000000000}"/>
          </ac:spMkLst>
        </pc:spChg>
        <pc:spChg chg="mod">
          <ac:chgData name="Anatoliy Kigel" userId="7432c6c4687b0a9c" providerId="LiveId" clId="{847BB01A-A476-47BC-91DF-1E44C740529E}" dt="2021-06-07T06:51:47.868" v="222" actId="1035"/>
          <ac:spMkLst>
            <pc:docMk/>
            <pc:sldMk cId="1448568263" sldId="531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10D481EC-89B5-4893-9203-A2DBFE33F9CF}"/>
    <pc:docChg chg="modSld">
      <pc:chgData name="Anatoliy Kigel" userId="7432c6c4687b0a9c" providerId="LiveId" clId="{10D481EC-89B5-4893-9203-A2DBFE33F9CF}" dt="2021-03-02T08:41:01.921" v="5"/>
      <pc:docMkLst>
        <pc:docMk/>
      </pc:docMkLst>
      <pc:sldChg chg="modSp mod">
        <pc:chgData name="Anatoliy Kigel" userId="7432c6c4687b0a9c" providerId="LiveId" clId="{10D481EC-89B5-4893-9203-A2DBFE33F9CF}" dt="2021-03-02T08:40:50.587" v="2" actId="20577"/>
        <pc:sldMkLst>
          <pc:docMk/>
          <pc:sldMk cId="894146141" sldId="441"/>
        </pc:sldMkLst>
        <pc:spChg chg="mod">
          <ac:chgData name="Anatoliy Kigel" userId="7432c6c4687b0a9c" providerId="LiveId" clId="{10D481EC-89B5-4893-9203-A2DBFE33F9CF}" dt="2021-03-02T08:40:50.587" v="2" actId="20577"/>
          <ac:spMkLst>
            <pc:docMk/>
            <pc:sldMk cId="894146141" sldId="441"/>
            <ac:spMk id="6" creationId="{00000000-0000-0000-0000-000000000000}"/>
          </ac:spMkLst>
        </pc:spChg>
      </pc:sldChg>
      <pc:sldChg chg="modSp mod">
        <pc:chgData name="Anatoliy Kigel" userId="7432c6c4687b0a9c" providerId="LiveId" clId="{10D481EC-89B5-4893-9203-A2DBFE33F9CF}" dt="2021-03-02T08:40:54.314" v="3"/>
        <pc:sldMkLst>
          <pc:docMk/>
          <pc:sldMk cId="1135077634" sldId="442"/>
        </pc:sldMkLst>
        <pc:spChg chg="mod">
          <ac:chgData name="Anatoliy Kigel" userId="7432c6c4687b0a9c" providerId="LiveId" clId="{10D481EC-89B5-4893-9203-A2DBFE33F9CF}" dt="2021-03-02T08:40:54.314" v="3"/>
          <ac:spMkLst>
            <pc:docMk/>
            <pc:sldMk cId="1135077634" sldId="442"/>
            <ac:spMk id="7" creationId="{84A01DDD-6D23-482F-BE40-207AF1DE5706}"/>
          </ac:spMkLst>
        </pc:spChg>
      </pc:sldChg>
      <pc:sldChg chg="modSp mod">
        <pc:chgData name="Anatoliy Kigel" userId="7432c6c4687b0a9c" providerId="LiveId" clId="{10D481EC-89B5-4893-9203-A2DBFE33F9CF}" dt="2021-03-02T08:41:01.921" v="5"/>
        <pc:sldMkLst>
          <pc:docMk/>
          <pc:sldMk cId="3044230651" sldId="443"/>
        </pc:sldMkLst>
        <pc:spChg chg="mod">
          <ac:chgData name="Anatoliy Kigel" userId="7432c6c4687b0a9c" providerId="LiveId" clId="{10D481EC-89B5-4893-9203-A2DBFE33F9CF}" dt="2021-03-02T08:41:01.921" v="5"/>
          <ac:spMkLst>
            <pc:docMk/>
            <pc:sldMk cId="3044230651" sldId="443"/>
            <ac:spMk id="8" creationId="{85A9E417-A8F2-4BCE-B6AC-EE4805AC1BD6}"/>
          </ac:spMkLst>
        </pc:spChg>
      </pc:sldChg>
      <pc:sldChg chg="modSp mod">
        <pc:chgData name="Anatoliy Kigel" userId="7432c6c4687b0a9c" providerId="LiveId" clId="{10D481EC-89B5-4893-9203-A2DBFE33F9CF}" dt="2021-03-02T08:40:57.962" v="4"/>
        <pc:sldMkLst>
          <pc:docMk/>
          <pc:sldMk cId="1472899663" sldId="445"/>
        </pc:sldMkLst>
        <pc:spChg chg="mod">
          <ac:chgData name="Anatoliy Kigel" userId="7432c6c4687b0a9c" providerId="LiveId" clId="{10D481EC-89B5-4893-9203-A2DBFE33F9CF}" dt="2021-03-02T08:40:57.962" v="4"/>
          <ac:spMkLst>
            <pc:docMk/>
            <pc:sldMk cId="1472899663" sldId="445"/>
            <ac:spMk id="6" creationId="{401FAB0E-8148-42A5-93A4-F44DA5AC654C}"/>
          </ac:spMkLst>
        </pc:spChg>
      </pc:sldChg>
    </pc:docChg>
  </pc:docChgLst>
  <pc:docChgLst>
    <pc:chgData name="Anatoliy Kigel" userId="7432c6c4687b0a9c" providerId="LiveId" clId="{65B31AE5-D199-445F-8D30-9AB7516F2116}"/>
    <pc:docChg chg="undo custSel addSld delSld modSld">
      <pc:chgData name="Anatoliy Kigel" userId="7432c6c4687b0a9c" providerId="LiveId" clId="{65B31AE5-D199-445F-8D30-9AB7516F2116}" dt="2021-03-02T08:36:46.983" v="652" actId="1036"/>
      <pc:docMkLst>
        <pc:docMk/>
      </pc:docMkLst>
      <pc:sldChg chg="modSp mod">
        <pc:chgData name="Anatoliy Kigel" userId="7432c6c4687b0a9c" providerId="LiveId" clId="{65B31AE5-D199-445F-8D30-9AB7516F2116}" dt="2021-03-02T08:24:25.473" v="394" actId="207"/>
        <pc:sldMkLst>
          <pc:docMk/>
          <pc:sldMk cId="3313378822" sldId="376"/>
        </pc:sldMkLst>
        <pc:spChg chg="mod">
          <ac:chgData name="Anatoliy Kigel" userId="7432c6c4687b0a9c" providerId="LiveId" clId="{65B31AE5-D199-445F-8D30-9AB7516F2116}" dt="2021-03-02T08:24:25.473" v="394" actId="207"/>
          <ac:spMkLst>
            <pc:docMk/>
            <pc:sldMk cId="3313378822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8.023" v="393" actId="207"/>
        <pc:sldMkLst>
          <pc:docMk/>
          <pc:sldMk cId="1329061896" sldId="396"/>
        </pc:sldMkLst>
        <pc:spChg chg="mod">
          <ac:chgData name="Anatoliy Kigel" userId="7432c6c4687b0a9c" providerId="LiveId" clId="{65B31AE5-D199-445F-8D30-9AB7516F2116}" dt="2021-03-02T08:24:18.023" v="393" actId="20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1:26.847" v="294" actId="1036"/>
        <pc:sldMkLst>
          <pc:docMk/>
          <pc:sldMk cId="653578417" sldId="397"/>
        </pc:sldMkLst>
        <pc:spChg chg="mod">
          <ac:chgData name="Anatoliy Kigel" userId="7432c6c4687b0a9c" providerId="LiveId" clId="{65B31AE5-D199-445F-8D30-9AB7516F2116}" dt="2021-03-02T08:11:06.519" v="285" actId="1038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1:26.847" v="294" actId="1036"/>
          <ac:spMkLst>
            <pc:docMk/>
            <pc:sldMk cId="653578417" sldId="39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32.757" v="395" actId="207"/>
        <pc:sldMkLst>
          <pc:docMk/>
          <pc:sldMk cId="3253847286" sldId="413"/>
        </pc:sldMkLst>
        <pc:spChg chg="mod">
          <ac:chgData name="Anatoliy Kigel" userId="7432c6c4687b0a9c" providerId="LiveId" clId="{65B31AE5-D199-445F-8D30-9AB7516F2116}" dt="2021-03-02T08:24:32.757" v="395" actId="207"/>
          <ac:spMkLst>
            <pc:docMk/>
            <pc:sldMk cId="3253847286" sldId="41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5B31AE5-D199-445F-8D30-9AB7516F2116}" dt="2021-03-02T08:24:01.774" v="390" actId="207"/>
        <pc:sldMkLst>
          <pc:docMk/>
          <pc:sldMk cId="486339162" sldId="431"/>
        </pc:sldMkLst>
        <pc:spChg chg="mod">
          <ac:chgData name="Anatoliy Kigel" userId="7432c6c4687b0a9c" providerId="LiveId" clId="{65B31AE5-D199-445F-8D30-9AB7516F2116}" dt="2021-03-02T08:24:01.774" v="390" actId="207"/>
          <ac:spMkLst>
            <pc:docMk/>
            <pc:sldMk cId="486339162" sldId="431"/>
            <ac:spMk id="5" creationId="{00000000-0000-0000-0000-000000000000}"/>
          </ac:spMkLst>
        </pc:spChg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1548793034" sldId="432"/>
        </pc:sldMkLst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3746723659" sldId="433"/>
        </pc:sldMkLst>
      </pc:sldChg>
      <pc:sldChg chg="modSp add del mod">
        <pc:chgData name="Anatoliy Kigel" userId="7432c6c4687b0a9c" providerId="LiveId" clId="{65B31AE5-D199-445F-8D30-9AB7516F2116}" dt="2021-03-02T08:23:56.486" v="389" actId="207"/>
        <pc:sldMkLst>
          <pc:docMk/>
          <pc:sldMk cId="2585329170" sldId="440"/>
        </pc:sldMkLst>
        <pc:spChg chg="mod">
          <ac:chgData name="Anatoliy Kigel" userId="7432c6c4687b0a9c" providerId="LiveId" clId="{65B31AE5-D199-445F-8D30-9AB7516F2116}" dt="2021-03-02T08:23:56.486" v="389" actId="207"/>
          <ac:spMkLst>
            <pc:docMk/>
            <pc:sldMk cId="2585329170" sldId="4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13:39.455" v="319" actId="403"/>
        <pc:sldMkLst>
          <pc:docMk/>
          <pc:sldMk cId="894146141" sldId="441"/>
        </pc:sldMkLst>
        <pc:spChg chg="mod">
          <ac:chgData name="Anatoliy Kigel" userId="7432c6c4687b0a9c" providerId="LiveId" clId="{65B31AE5-D199-445F-8D30-9AB7516F2116}" dt="2021-03-02T08:13:39.455" v="319" actId="403"/>
          <ac:spMkLst>
            <pc:docMk/>
            <pc:sldMk cId="894146141" sldId="441"/>
            <ac:spMk id="6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32.550" v="638" actId="1036"/>
        <pc:sldMkLst>
          <pc:docMk/>
          <pc:sldMk cId="1135077634" sldId="442"/>
        </pc:sldMkLst>
        <pc:spChg chg="mod">
          <ac:chgData name="Anatoliy Kigel" userId="7432c6c4687b0a9c" providerId="LiveId" clId="{65B31AE5-D199-445F-8D30-9AB7516F2116}" dt="2021-03-02T08:36:32.039" v="636" actId="1036"/>
          <ac:spMkLst>
            <pc:docMk/>
            <pc:sldMk cId="1135077634" sldId="442"/>
            <ac:spMk id="5" creationId="{00000000-0000-0000-0000-000000000000}"/>
          </ac:spMkLst>
        </pc:spChg>
        <pc:spChg chg="add mod">
          <ac:chgData name="Anatoliy Kigel" userId="7432c6c4687b0a9c" providerId="LiveId" clId="{65B31AE5-D199-445F-8D30-9AB7516F2116}" dt="2021-03-02T08:36:27.729" v="627"/>
          <ac:spMkLst>
            <pc:docMk/>
            <pc:sldMk cId="1135077634" sldId="442"/>
            <ac:spMk id="7" creationId="{84A01DDD-6D23-482F-BE40-207AF1DE5706}"/>
          </ac:spMkLst>
        </pc:spChg>
        <pc:spChg chg="mod">
          <ac:chgData name="Anatoliy Kigel" userId="7432c6c4687b0a9c" providerId="LiveId" clId="{65B31AE5-D199-445F-8D30-9AB7516F2116}" dt="2021-03-02T08:36:30.661" v="632" actId="1036"/>
          <ac:spMkLst>
            <pc:docMk/>
            <pc:sldMk cId="1135077634" sldId="442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27.480" v="626" actId="478"/>
          <ac:spMkLst>
            <pc:docMk/>
            <pc:sldMk cId="1135077634" sldId="442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32.550" v="638" actId="1036"/>
          <ac:picMkLst>
            <pc:docMk/>
            <pc:sldMk cId="1135077634" sldId="442"/>
            <ac:picMk id="2" creationId="{00000000-0000-0000-0000-000000000000}"/>
          </ac:picMkLst>
        </pc:picChg>
      </pc:sldChg>
      <pc:sldChg chg="addSp delSp modSp add del mod">
        <pc:chgData name="Anatoliy Kigel" userId="7432c6c4687b0a9c" providerId="LiveId" clId="{65B31AE5-D199-445F-8D30-9AB7516F2116}" dt="2021-03-02T08:36:39.638" v="644" actId="1036"/>
        <pc:sldMkLst>
          <pc:docMk/>
          <pc:sldMk cId="3044230651" sldId="443"/>
        </pc:sldMkLst>
        <pc:spChg chg="add mod">
          <ac:chgData name="Anatoliy Kigel" userId="7432c6c4687b0a9c" providerId="LiveId" clId="{65B31AE5-D199-445F-8D30-9AB7516F2116}" dt="2021-03-02T08:36:36.944" v="641" actId="1036"/>
          <ac:spMkLst>
            <pc:docMk/>
            <pc:sldMk cId="3044230651" sldId="443"/>
            <ac:spMk id="8" creationId="{85A9E417-A8F2-4BCE-B6AC-EE4805AC1BD6}"/>
          </ac:spMkLst>
        </pc:spChg>
        <pc:spChg chg="mod">
          <ac:chgData name="Anatoliy Kigel" userId="7432c6c4687b0a9c" providerId="LiveId" clId="{65B31AE5-D199-445F-8D30-9AB7516F2116}" dt="2021-03-02T08:36:38.302" v="643" actId="1036"/>
          <ac:spMkLst>
            <pc:docMk/>
            <pc:sldMk cId="3044230651" sldId="443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35.343" v="639" actId="478"/>
          <ac:spMkLst>
            <pc:docMk/>
            <pc:sldMk cId="3044230651" sldId="443"/>
            <ac:spMk id="10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6:39.638" v="644" actId="1036"/>
          <ac:spMkLst>
            <pc:docMk/>
            <pc:sldMk cId="3044230651" sldId="443"/>
            <ac:spMk id="12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46.983" v="652" actId="1036"/>
        <pc:sldMkLst>
          <pc:docMk/>
          <pc:sldMk cId="1472899663" sldId="445"/>
        </pc:sldMkLst>
        <pc:spChg chg="add mod">
          <ac:chgData name="Anatoliy Kigel" userId="7432c6c4687b0a9c" providerId="LiveId" clId="{65B31AE5-D199-445F-8D30-9AB7516F2116}" dt="2021-03-02T08:36:43.412" v="646"/>
          <ac:spMkLst>
            <pc:docMk/>
            <pc:sldMk cId="1472899663" sldId="445"/>
            <ac:spMk id="6" creationId="{401FAB0E-8148-42A5-93A4-F44DA5AC654C}"/>
          </ac:spMkLst>
        </pc:spChg>
        <pc:spChg chg="mod">
          <ac:chgData name="Anatoliy Kigel" userId="7432c6c4687b0a9c" providerId="LiveId" clId="{65B31AE5-D199-445F-8D30-9AB7516F2116}" dt="2021-03-02T08:36:46.301" v="651" actId="1036"/>
          <ac:spMkLst>
            <pc:docMk/>
            <pc:sldMk cId="1472899663" sldId="445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42.248" v="645" actId="478"/>
          <ac:spMkLst>
            <pc:docMk/>
            <pc:sldMk cId="1472899663" sldId="445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46.983" v="652" actId="1036"/>
          <ac:picMkLst>
            <pc:docMk/>
            <pc:sldMk cId="1472899663" sldId="445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920490204" sldId="446"/>
        </pc:sldMkLst>
        <pc:spChg chg="mod">
          <ac:chgData name="Anatoliy Kigel" userId="7432c6c4687b0a9c" providerId="LiveId" clId="{65B31AE5-D199-445F-8D30-9AB7516F2116}" dt="2021-03-02T08:23:49.193" v="388" actId="207"/>
          <ac:spMkLst>
            <pc:docMk/>
            <pc:sldMk cId="1920490204" sldId="446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162178873" sldId="447"/>
        </pc:sldMkLst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13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14:33.167" v="330" actId="1036"/>
          <ac:picMkLst>
            <pc:docMk/>
            <pc:sldMk cId="1162178873" sldId="44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65B31AE5-D199-445F-8D30-9AB7516F2116}" dt="2021-03-02T08:31:05.110" v="400" actId="47"/>
        <pc:sldMkLst>
          <pc:docMk/>
          <pc:sldMk cId="3662453619" sldId="448"/>
        </pc:sldMkLst>
      </pc:sldChg>
      <pc:sldChg chg="modSp mod">
        <pc:chgData name="Anatoliy Kigel" userId="7432c6c4687b0a9c" providerId="LiveId" clId="{65B31AE5-D199-445F-8D30-9AB7516F2116}" dt="2021-03-02T08:23:34.790" v="386" actId="207"/>
        <pc:sldMkLst>
          <pc:docMk/>
          <pc:sldMk cId="4277329049" sldId="461"/>
        </pc:sldMkLst>
        <pc:spChg chg="mod">
          <ac:chgData name="Anatoliy Kigel" userId="7432c6c4687b0a9c" providerId="LiveId" clId="{65B31AE5-D199-445F-8D30-9AB7516F2116}" dt="2021-03-02T08:23:34.790" v="386" actId="207"/>
          <ac:spMkLst>
            <pc:docMk/>
            <pc:sldMk cId="4277329049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08.843" v="385" actId="207"/>
        <pc:sldMkLst>
          <pc:docMk/>
          <pc:sldMk cId="899785685" sldId="474"/>
        </pc:sldMkLst>
        <pc:spChg chg="mod">
          <ac:chgData name="Anatoliy Kigel" userId="7432c6c4687b0a9c" providerId="LiveId" clId="{65B31AE5-D199-445F-8D30-9AB7516F2116}" dt="2021-03-02T08:23:08.843" v="385" actId="20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5:09.754" v="399" actId="404"/>
        <pc:sldMkLst>
          <pc:docMk/>
          <pc:sldMk cId="2229591171" sldId="496"/>
        </pc:sldMkLst>
        <pc:spChg chg="mod">
          <ac:chgData name="Anatoliy Kigel" userId="7432c6c4687b0a9c" providerId="LiveId" clId="{65B31AE5-D199-445F-8D30-9AB7516F2116}" dt="2021-03-02T08:25:09.754" v="399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2.805" v="392" actId="207"/>
        <pc:sldMkLst>
          <pc:docMk/>
          <pc:sldMk cId="2495425632" sldId="498"/>
        </pc:sldMkLst>
        <pc:spChg chg="mod">
          <ac:chgData name="Anatoliy Kigel" userId="7432c6c4687b0a9c" providerId="LiveId" clId="{65B31AE5-D199-445F-8D30-9AB7516F2116}" dt="2021-03-02T08:24:12.805" v="392" actId="207"/>
          <ac:spMkLst>
            <pc:docMk/>
            <pc:sldMk cId="2495425632" sldId="49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42.157" v="387" actId="207"/>
        <pc:sldMkLst>
          <pc:docMk/>
          <pc:sldMk cId="114327094" sldId="513"/>
        </pc:sldMkLst>
        <pc:spChg chg="mod">
          <ac:chgData name="Anatoliy Kigel" userId="7432c6c4687b0a9c" providerId="LiveId" clId="{65B31AE5-D199-445F-8D30-9AB7516F2116}" dt="2021-03-02T08:23:42.157" v="387" actId="20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7:14.982" v="338" actId="1035"/>
        <pc:sldMkLst>
          <pc:docMk/>
          <pc:sldMk cId="3111026985" sldId="524"/>
        </pc:sldMkLst>
        <pc:spChg chg="mod">
          <ac:chgData name="Anatoliy Kigel" userId="7432c6c4687b0a9c" providerId="LiveId" clId="{65B31AE5-D199-445F-8D30-9AB7516F2116}" dt="2021-03-02T08:17:14.982" v="338" actId="1035"/>
          <ac:spMkLst>
            <pc:docMk/>
            <pc:sldMk cId="3111026985" sldId="524"/>
            <ac:spMk id="3" creationId="{00000000-0000-0000-0000-000000000000}"/>
          </ac:spMkLst>
        </pc:spChg>
      </pc:sldChg>
      <pc:sldChg chg="delSp mod">
        <pc:chgData name="Anatoliy Kigel" userId="7432c6c4687b0a9c" providerId="LiveId" clId="{65B31AE5-D199-445F-8D30-9AB7516F2116}" dt="2021-03-02T08:16:44.710" v="331" actId="478"/>
        <pc:sldMkLst>
          <pc:docMk/>
          <pc:sldMk cId="4023351221" sldId="527"/>
        </pc:sldMkLst>
        <pc:spChg chg="del">
          <ac:chgData name="Anatoliy Kigel" userId="7432c6c4687b0a9c" providerId="LiveId" clId="{65B31AE5-D199-445F-8D30-9AB7516F2116}" dt="2021-03-02T08:16:44.710" v="331" actId="478"/>
          <ac:spMkLst>
            <pc:docMk/>
            <pc:sldMk cId="4023351221" sldId="527"/>
            <ac:spMk id="2" creationId="{00000000-0000-0000-0000-000000000000}"/>
          </ac:spMkLst>
        </pc:spChg>
      </pc:sldChg>
      <pc:sldChg chg="addSp delSp modSp mod">
        <pc:chgData name="Anatoliy Kigel" userId="7432c6c4687b0a9c" providerId="LiveId" clId="{65B31AE5-D199-445F-8D30-9AB7516F2116}" dt="2021-03-02T08:34:54.721" v="625" actId="1076"/>
        <pc:sldMkLst>
          <pc:docMk/>
          <pc:sldMk cId="1506378298" sldId="528"/>
        </pc:sldMkLst>
        <pc:spChg chg="mod">
          <ac:chgData name="Anatoliy Kigel" userId="7432c6c4687b0a9c" providerId="LiveId" clId="{65B31AE5-D199-445F-8D30-9AB7516F2116}" dt="2021-03-02T08:34:34.410" v="620" actId="14100"/>
          <ac:spMkLst>
            <pc:docMk/>
            <pc:sldMk cId="1506378298" sldId="528"/>
            <ac:spMk id="2" creationId="{00000000-0000-0000-0000-000000000000}"/>
          </ac:spMkLst>
        </pc:spChg>
        <pc:spChg chg="add del 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4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49.854" v="624" actId="14100"/>
          <ac:spMkLst>
            <pc:docMk/>
            <pc:sldMk cId="1506378298" sldId="528"/>
            <ac:spMk id="5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6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5.519" v="402" actId="478"/>
          <ac:spMkLst>
            <pc:docMk/>
            <pc:sldMk cId="1506378298" sldId="528"/>
            <ac:spMk id="7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2.455" v="401" actId="478"/>
          <ac:spMkLst>
            <pc:docMk/>
            <pc:sldMk cId="1506378298" sldId="528"/>
            <ac:spMk id="9" creationId="{00000000-0000-0000-0000-000000000000}"/>
          </ac:spMkLst>
        </pc:spChg>
        <pc:spChg chg="add del">
          <ac:chgData name="Anatoliy Kigel" userId="7432c6c4687b0a9c" providerId="LiveId" clId="{65B31AE5-D199-445F-8D30-9AB7516F2116}" dt="2021-03-02T08:32:32.277" v="452" actId="22"/>
          <ac:spMkLst>
            <pc:docMk/>
            <pc:sldMk cId="1506378298" sldId="528"/>
            <ac:spMk id="11" creationId="{419196FC-0A22-4FE0-9846-C56628F73EEF}"/>
          </ac:spMkLst>
        </pc:spChg>
        <pc:spChg chg="add del mod">
          <ac:chgData name="Anatoliy Kigel" userId="7432c6c4687b0a9c" providerId="LiveId" clId="{65B31AE5-D199-445F-8D30-9AB7516F2116}" dt="2021-03-02T08:34:54.721" v="625" actId="1076"/>
          <ac:spMkLst>
            <pc:docMk/>
            <pc:sldMk cId="1506378298" sldId="528"/>
            <ac:spMk id="13" creationId="{55ACA334-FFE4-4BCB-93DA-73FB6DF38681}"/>
          </ac:spMkLst>
        </pc:spChg>
        <pc:picChg chg="add del mod">
          <ac:chgData name="Anatoliy Kigel" userId="7432c6c4687b0a9c" providerId="LiveId" clId="{65B31AE5-D199-445F-8D30-9AB7516F2116}" dt="2021-03-02T08:34:54.721" v="625" actId="1076"/>
          <ac:picMkLst>
            <pc:docMk/>
            <pc:sldMk cId="1506378298" sldId="528"/>
            <ac:picMk id="12" creationId="{472C972D-1F84-41A3-B7F6-CC5CDC78C192}"/>
          </ac:picMkLst>
        </pc:picChg>
        <pc:cxnChg chg="add mod">
          <ac:chgData name="Anatoliy Kigel" userId="7432c6c4687b0a9c" providerId="LiveId" clId="{65B31AE5-D199-445F-8D30-9AB7516F2116}" dt="2021-03-02T08:34:44.950" v="623" actId="1582"/>
          <ac:cxnSpMkLst>
            <pc:docMk/>
            <pc:sldMk cId="1506378298" sldId="528"/>
            <ac:cxnSpMk id="15" creationId="{CB196E59-6280-487A-8822-B1E11CC93F53}"/>
          </ac:cxnSpMkLst>
        </pc:cxnChg>
      </pc:sldChg>
      <pc:sldChg chg="modSp mod">
        <pc:chgData name="Anatoliy Kigel" userId="7432c6c4687b0a9c" providerId="LiveId" clId="{65B31AE5-D199-445F-8D30-9AB7516F2116}" dt="2021-03-02T08:24:07.505" v="391" actId="207"/>
        <pc:sldMkLst>
          <pc:docMk/>
          <pc:sldMk cId="665538273" sldId="530"/>
        </pc:sldMkLst>
        <pc:spChg chg="mod">
          <ac:chgData name="Anatoliy Kigel" userId="7432c6c4687b0a9c" providerId="LiveId" clId="{65B31AE5-D199-445F-8D30-9AB7516F2116}" dt="2021-03-02T08:24:07.505" v="391" actId="207"/>
          <ac:spMkLst>
            <pc:docMk/>
            <pc:sldMk cId="665538273" sldId="530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10.06.2021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6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10.06.2021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10.06.2021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10.06.2021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10.06.2021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10.06.2021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10.06.2021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10.06.2021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10.06.2021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10.06.2021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10.06.2021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10.06.2021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10.06.2021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ototy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totyp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object-toprimi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datetim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earn.javascript.ru/datetim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clas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clas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ivate-protected-properties-method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javascript.ru/extend-nativ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.javascript.ru/static-properties-method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xmlhttprequest.ru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xmlhttprequest.ru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ob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xmlhttprequest.ru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global-objec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habr.com/ru/post/169381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veloper.mozilla.org/ru/docs/Web/API/Console/asser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constructor-n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Объекты и классы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1199456" y="2636912"/>
            <a:ext cx="9721080" cy="1728192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Прототип </a:t>
            </a:r>
            <a:r>
              <a:rPr lang="ru-RU" sz="2400" dirty="0"/>
              <a:t>это</a:t>
            </a:r>
            <a:r>
              <a:rPr lang="en-US" sz="2400" dirty="0"/>
              <a:t> </a:t>
            </a:r>
            <a:r>
              <a:rPr lang="ru-RU" sz="2400" dirty="0"/>
              <a:t>объект который «дополняет» своими свойствами и методами другой (дочерний) объект. Установить кто у объекта будет </a:t>
            </a:r>
            <a:r>
              <a:rPr lang="ru-RU" sz="2400" b="1" dirty="0"/>
              <a:t>прототипом </a:t>
            </a:r>
            <a:r>
              <a:rPr lang="ru-RU" sz="2400" dirty="0"/>
              <a:t> можно при помощи свойства </a:t>
            </a:r>
            <a:r>
              <a:rPr lang="en-US" sz="2400" b="1" dirty="0"/>
              <a:t>__proto__</a:t>
            </a:r>
            <a:r>
              <a:rPr lang="en-US" sz="2400" dirty="0"/>
              <a:t>.</a:t>
            </a:r>
            <a:endParaRPr lang="uk-UA" sz="2400" b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3197932" y="44624"/>
            <a:ext cx="583264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456" y="1220559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У объекта может быть объект-предок, 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его называют </a:t>
            </a:r>
            <a:r>
              <a:rPr lang="ru-RU" sz="2400" b="1" dirty="0"/>
              <a:t>прототипом</a:t>
            </a:r>
            <a:r>
              <a:rPr lang="ru-RU" sz="2400" dirty="0"/>
              <a:t>. Если требуемое свойство (или метод) не найден в объекте, то оно ищется у </a:t>
            </a:r>
            <a:r>
              <a:rPr lang="ru-RU" sz="2400" b="1" dirty="0"/>
              <a:t>прототипа</a:t>
            </a:r>
            <a:r>
              <a:rPr lang="ru-RU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99456" y="4532927"/>
            <a:ext cx="972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333333"/>
                </a:solidFill>
              </a:rPr>
              <a:t>Благодаря </a:t>
            </a:r>
            <a:r>
              <a:rPr lang="ru-RU" sz="2400" b="1" dirty="0">
                <a:solidFill>
                  <a:srgbClr val="333333"/>
                </a:solidFill>
              </a:rPr>
              <a:t>прототипам</a:t>
            </a:r>
            <a:r>
              <a:rPr lang="ru-RU" sz="2400" dirty="0">
                <a:solidFill>
                  <a:srgbClr val="333333"/>
                </a:solidFill>
              </a:rPr>
              <a:t> в </a:t>
            </a:r>
            <a:r>
              <a:rPr lang="ru-RU" sz="2400" b="1" dirty="0" err="1">
                <a:solidFill>
                  <a:srgbClr val="333333"/>
                </a:solidFill>
              </a:rPr>
              <a:t>JavaScript</a:t>
            </a:r>
            <a:r>
              <a:rPr lang="ru-RU" sz="2400" dirty="0">
                <a:solidFill>
                  <a:srgbClr val="333333"/>
                </a:solidFill>
              </a:rPr>
              <a:t> можно организовать объекты в «</a:t>
            </a:r>
            <a:r>
              <a:rPr lang="ru-RU" sz="2400" b="1" dirty="0">
                <a:solidFill>
                  <a:srgbClr val="333333"/>
                </a:solidFill>
              </a:rPr>
              <a:t>цепочки</a:t>
            </a:r>
            <a:r>
              <a:rPr lang="ru-RU" sz="2400" dirty="0">
                <a:solidFill>
                  <a:srgbClr val="333333"/>
                </a:solidFill>
              </a:rPr>
              <a:t>» так, чтобы свойство, не найденное в одном объекте, автоматически искалось бы в другом (родительском).</a:t>
            </a:r>
            <a:endParaRPr lang="uk-U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0" y="125760"/>
            <a:ext cx="121920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2144" y="1196752"/>
            <a:ext cx="3240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или метод не найденные в объекте – будут взяты из </a:t>
            </a:r>
            <a:r>
              <a:rPr lang="ru-RU" sz="2400" b="1" dirty="0"/>
              <a:t>прототипа</a:t>
            </a:r>
            <a:r>
              <a:rPr lang="ru-RU" sz="2400" dirty="0"/>
              <a:t> (или </a:t>
            </a:r>
            <a:r>
              <a:rPr lang="ru-RU" sz="2400" i="1" dirty="0"/>
              <a:t>прототипа </a:t>
            </a:r>
            <a:r>
              <a:rPr lang="ru-RU" sz="2400" i="1" dirty="0" err="1"/>
              <a:t>прототипа</a:t>
            </a:r>
            <a:r>
              <a:rPr lang="ru-RU" sz="2400" dirty="0"/>
              <a:t>, если в цепочке прототипов искомое свойство или метод есть).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5976664" cy="4680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202" y="0"/>
            <a:ext cx="12182797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3. </a:t>
            </a:r>
            <a:r>
              <a:rPr lang="ru-RU" sz="8000" b="1" dirty="0"/>
              <a:t>Методы</a:t>
            </a:r>
            <a:br>
              <a:rPr lang="ru-RU" sz="8000" b="1" dirty="0"/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3600" b="1" dirty="0"/>
              <a:t>/ </a:t>
            </a:r>
            <a:r>
              <a:rPr lang="en-US" sz="3600" b="1" dirty="0">
                <a:solidFill>
                  <a:srgbClr val="FFFF00"/>
                </a:solidFill>
              </a:rPr>
              <a:t>.</a:t>
            </a:r>
            <a:r>
              <a:rPr lang="en-US" sz="3600" b="1" dirty="0" err="1">
                <a:solidFill>
                  <a:srgbClr val="FFFF00"/>
                </a:solidFill>
              </a:rPr>
              <a:t>valueOf</a:t>
            </a:r>
            <a:r>
              <a:rPr lang="en-US" sz="3600" b="1" dirty="0">
                <a:solidFill>
                  <a:srgbClr val="FFFF00"/>
                </a:solidFill>
              </a:rPr>
              <a:t>() </a:t>
            </a:r>
            <a:r>
              <a:rPr lang="en-US" sz="3600" b="1" dirty="0">
                <a:solidFill>
                  <a:schemeClr val="bg1"/>
                </a:solidFill>
              </a:rPr>
              <a:t>/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1" i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Symbol.toPrimitive</a:t>
            </a:r>
            <a:r>
              <a:rPr lang="en-US" sz="3600" b="1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]()</a:t>
            </a:r>
            <a:endParaRPr lang="uk-UA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6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3103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Методы </a:t>
            </a:r>
            <a:r>
              <a:rPr lang="en-US" sz="2400" b="1" dirty="0"/>
              <a:t>.</a:t>
            </a:r>
            <a:r>
              <a:rPr lang="en-US" sz="2400" b="1" dirty="0" err="1"/>
              <a:t>toString</a:t>
            </a:r>
            <a:r>
              <a:rPr lang="en-US" sz="2400" b="1" dirty="0"/>
              <a:t>()</a:t>
            </a:r>
            <a:r>
              <a:rPr lang="ru-RU" sz="2400" b="1" dirty="0"/>
              <a:t> / </a:t>
            </a:r>
            <a:r>
              <a:rPr lang="en-US" sz="2400" b="1" dirty="0"/>
              <a:t>.</a:t>
            </a:r>
            <a:r>
              <a:rPr lang="en-US" sz="2400" b="1" dirty="0" err="1"/>
              <a:t>valueOf</a:t>
            </a:r>
            <a:r>
              <a:rPr lang="en-US" sz="2400" b="1" dirty="0"/>
              <a:t>() </a:t>
            </a:r>
            <a:r>
              <a:rPr lang="ru-RU" sz="2400" b="1" dirty="0"/>
              <a:t>/ </a:t>
            </a:r>
            <a:r>
              <a:rPr lang="en-US" sz="2400" b="1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2400" b="1" i="0" dirty="0" err="1">
                <a:effectLst/>
                <a:latin typeface="Consolas" panose="020B0609020204030204" pitchFamily="49" charset="0"/>
              </a:rPr>
              <a:t>Symbol.toPrimitive</a:t>
            </a:r>
            <a:r>
              <a:rPr lang="en-US" sz="2400" b="1" i="0" dirty="0">
                <a:effectLst/>
                <a:latin typeface="Consolas" panose="020B0609020204030204" pitchFamily="49" charset="0"/>
              </a:rPr>
              <a:t>](</a:t>
            </a:r>
            <a:r>
              <a:rPr lang="ru-RU" sz="2400" b="1" i="0" dirty="0">
                <a:effectLst/>
                <a:latin typeface="Consolas" panose="020B0609020204030204" pitchFamily="49" charset="0"/>
              </a:rPr>
              <a:t>)</a:t>
            </a:r>
            <a:r>
              <a:rPr lang="en-US" sz="2400" b="1" i="0" dirty="0">
                <a:effectLst/>
                <a:latin typeface="Consolas" panose="020B0609020204030204" pitchFamily="49" charset="0"/>
              </a:rPr>
              <a:t> </a:t>
            </a:r>
            <a:r>
              <a:rPr lang="ru-RU" sz="2400" b="1" dirty="0"/>
              <a:t>у объектов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1464" y="4892967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/>
              <a:t>.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ru-RU" dirty="0"/>
              <a:t>, если он определен у объекта – позволяет браузеру корректно преобразовать объект </a:t>
            </a:r>
            <a:r>
              <a:rPr lang="ru-RU" b="1" dirty="0"/>
              <a:t>к строке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Также есть метод </a:t>
            </a:r>
            <a:r>
              <a:rPr lang="en-US" b="1" dirty="0"/>
              <a:t>.</a:t>
            </a:r>
            <a:r>
              <a:rPr lang="en-US" b="1" dirty="0" err="1"/>
              <a:t>valueOf</a:t>
            </a:r>
            <a:r>
              <a:rPr lang="en-US" b="1" dirty="0"/>
              <a:t>() </a:t>
            </a:r>
            <a:r>
              <a:rPr lang="ru-RU" dirty="0"/>
              <a:t>для преобразования </a:t>
            </a:r>
            <a:r>
              <a:rPr lang="ru-RU" b="1" dirty="0"/>
              <a:t>к числу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b="1" dirty="0"/>
              <a:t>ES2015</a:t>
            </a:r>
            <a:r>
              <a:rPr lang="en-US" dirty="0"/>
              <a:t> </a:t>
            </a:r>
            <a:r>
              <a:rPr lang="ru-RU" dirty="0"/>
              <a:t>появился универсальный метод: </a:t>
            </a:r>
            <a:r>
              <a:rPr lang="en-US" b="1" dirty="0"/>
              <a:t>object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 err="1">
                <a:effectLst/>
                <a:latin typeface="Consolas" panose="020B0609020204030204" pitchFamily="49" charset="0"/>
              </a:rPr>
              <a:t>Symbol.toPrimitive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](</a:t>
            </a:r>
            <a:r>
              <a:rPr lang="en-US" b="1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) </a:t>
            </a:r>
            <a:r>
              <a:rPr lang="ru-RU" b="0" i="0" dirty="0">
                <a:effectLst/>
                <a:latin typeface="Consolas" panose="020B0609020204030204" pitchFamily="49" charset="0"/>
              </a:rPr>
              <a:t>позволяющий реализовать преобразование к нужному типу (но опять же: числу или строке).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28263" y="623731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0769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https://learn.javascript.ru/object-toprimitive</a:t>
            </a:r>
            <a:endParaRPr lang="uk-UA" sz="2400" b="1" dirty="0"/>
          </a:p>
          <a:p>
            <a:pPr algn="ctr"/>
            <a:endParaRPr lang="uk-UA" sz="2400" b="1" dirty="0"/>
          </a:p>
          <a:p>
            <a:pPr algn="ctr"/>
            <a:endParaRPr lang="uk-UA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675" t="4143" r="1101" b="4222"/>
          <a:stretch/>
        </p:blipFill>
        <p:spPr>
          <a:xfrm>
            <a:off x="7248127" y="1078075"/>
            <a:ext cx="4176465" cy="115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7" y="3023002"/>
            <a:ext cx="417646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51" y="901866"/>
            <a:ext cx="5112568" cy="383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57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4. Объект </a:t>
            </a:r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it-IT" sz="8000" b="1" dirty="0"/>
              <a:t> 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249542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2473" y="4509120"/>
            <a:ext cx="844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JavaScript </a:t>
            </a:r>
            <a:r>
              <a:rPr lang="ru-RU" sz="2000" dirty="0"/>
              <a:t>есть</a:t>
            </a:r>
            <a:r>
              <a:rPr lang="en-US" sz="2000" dirty="0"/>
              <a:t> (</a:t>
            </a:r>
            <a:r>
              <a:rPr lang="ru-RU" sz="2000" i="1" dirty="0"/>
              <a:t>относительно</a:t>
            </a:r>
            <a:r>
              <a:rPr lang="en-US" sz="2000" dirty="0"/>
              <a:t>)</a:t>
            </a:r>
            <a:r>
              <a:rPr lang="ru-RU" sz="2000" dirty="0"/>
              <a:t> удобные возможность работы с датой и временем</a:t>
            </a:r>
            <a:r>
              <a:rPr lang="en-US" sz="2000" dirty="0"/>
              <a:t> – </a:t>
            </a:r>
            <a:r>
              <a:rPr lang="ru-RU" sz="2000" dirty="0"/>
              <a:t>объект </a:t>
            </a:r>
            <a:r>
              <a:rPr lang="en-US" sz="2000" b="1" dirty="0"/>
              <a:t>Date</a:t>
            </a:r>
            <a:r>
              <a:rPr lang="en-US" sz="2000" dirty="0"/>
              <a:t>.</a:t>
            </a:r>
            <a:r>
              <a:rPr lang="ru-RU" sz="2000" dirty="0"/>
              <a:t> Дату можно преобразовать к </a:t>
            </a:r>
            <a:r>
              <a:rPr lang="en-US" sz="2000" b="1" dirty="0"/>
              <a:t>UTC-</a:t>
            </a:r>
            <a:r>
              <a:rPr lang="ru-RU" sz="2000" dirty="0"/>
              <a:t>виду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/>
              <a:t>timestamp’</a:t>
            </a:r>
            <a:r>
              <a:rPr lang="ru-RU" sz="2000" dirty="0"/>
              <a:t>у, и получить отдельные её компоненты (</a:t>
            </a:r>
            <a:r>
              <a:rPr lang="ru-RU" sz="2000" i="1" dirty="0"/>
              <a:t>год, месяц, … минуты, секунды</a:t>
            </a:r>
            <a:r>
              <a:rPr lang="ru-RU" sz="2000" dirty="0"/>
              <a:t>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73" y="877975"/>
            <a:ext cx="8447053" cy="31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3"/>
              </a:rPr>
              <a:t>https://learn.javascript.ru/datetime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3284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7648" y="5016078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Две даты можно вычитать одну из другой, в результате мы можем получить разницу в миллисекундах между этими датами. Это возможно за счёт преобразования даты к числу (</a:t>
            </a:r>
            <a:r>
              <a:rPr lang="en-US" sz="1600" b="1" dirty="0"/>
              <a:t>Timestamp’</a:t>
            </a:r>
            <a:r>
              <a:rPr lang="ru-RU" sz="1600" b="1" dirty="0"/>
              <a:t>у</a:t>
            </a:r>
            <a:r>
              <a:rPr lang="ru-RU" sz="1600" dirty="0"/>
              <a:t>) которое показывает кол-во миллисекунд прошедшее от начала </a:t>
            </a:r>
            <a:r>
              <a:rPr lang="en-US" sz="1600" dirty="0"/>
              <a:t>Unix-</a:t>
            </a:r>
            <a:r>
              <a:rPr lang="ru-RU" sz="1600" dirty="0"/>
              <a:t>эпохи.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22802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2"/>
              </a:rPr>
              <a:t>https://learn.javascript.ru/datetime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071102"/>
            <a:ext cx="9382125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01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https://habr.com/ru/company/mailru/blog/438286/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3392" y="1302540"/>
            <a:ext cx="10945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Важные моменты при работу с </a:t>
            </a:r>
            <a:r>
              <a:rPr lang="ru-RU" sz="2400" b="1" dirty="0"/>
              <a:t>датой</a:t>
            </a:r>
            <a:r>
              <a:rPr lang="en-US" sz="2400" b="1" dirty="0"/>
              <a:t>/</a:t>
            </a:r>
            <a:r>
              <a:rPr lang="ru-RU" sz="2400" b="1" dirty="0"/>
              <a:t>временем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Не забывать про разницу между местным и </a:t>
            </a:r>
            <a:r>
              <a:rPr lang="en-US" sz="2400" dirty="0"/>
              <a:t>UTC-</a:t>
            </a:r>
            <a:r>
              <a:rPr lang="ru-RU" sz="2400" dirty="0"/>
              <a:t>временем;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Не забывать про смещение (</a:t>
            </a:r>
            <a:r>
              <a:rPr lang="en-US" sz="2400" dirty="0"/>
              <a:t> </a:t>
            </a:r>
            <a:r>
              <a:rPr lang="ru-RU" sz="2400" dirty="0"/>
              <a:t>метод: </a:t>
            </a:r>
            <a:r>
              <a:rPr lang="en-US" sz="2400" dirty="0"/>
              <a:t>.</a:t>
            </a:r>
            <a:r>
              <a:rPr lang="en-US" sz="2400" b="1" dirty="0" err="1"/>
              <a:t>getTimezoneOffset</a:t>
            </a:r>
            <a:r>
              <a:rPr lang="en-US" sz="2400" b="1" dirty="0"/>
              <a:t>()</a:t>
            </a:r>
            <a:r>
              <a:rPr lang="ru-RU" sz="2400" dirty="0"/>
              <a:t>);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преобразования даты времени в </a:t>
            </a:r>
            <a:r>
              <a:rPr lang="en-US" sz="2400" b="1" dirty="0"/>
              <a:t>timestamp</a:t>
            </a:r>
            <a:r>
              <a:rPr lang="en-US" sz="2400" dirty="0"/>
              <a:t> </a:t>
            </a:r>
            <a:r>
              <a:rPr lang="ru-RU" sz="2400" dirty="0"/>
              <a:t>и обратно;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выполнять </a:t>
            </a:r>
            <a:r>
              <a:rPr lang="ru-RU" sz="2400" b="1" dirty="0"/>
              <a:t>вычитание</a:t>
            </a:r>
            <a:r>
              <a:rPr lang="ru-RU" sz="2400" dirty="0"/>
              <a:t> дат (и тем самым находить продолжительность какого-либо процесса)</a:t>
            </a:r>
            <a:r>
              <a:rPr lang="en-US" sz="2400" dirty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en-US" sz="2400" dirty="0"/>
              <a:t>JavaScript </a:t>
            </a:r>
            <a:r>
              <a:rPr lang="ru-RU" sz="2400" dirty="0"/>
              <a:t>даёт определённые возможности по форматирование вывода даты/времени, при помощи методов </a:t>
            </a:r>
            <a:r>
              <a:rPr lang="ru-RU" sz="2400" b="1" dirty="0"/>
              <a:t>.</a:t>
            </a:r>
            <a:r>
              <a:rPr lang="en-US" sz="2400" b="1" dirty="0" err="1"/>
              <a:t>toLocaleString</a:t>
            </a:r>
            <a:r>
              <a:rPr lang="ru-RU" sz="2400" b="1" dirty="0"/>
              <a:t>()</a:t>
            </a:r>
            <a:r>
              <a:rPr lang="ru-RU" sz="2400" dirty="0"/>
              <a:t>,</a:t>
            </a:r>
            <a:r>
              <a:rPr lang="ru-RU" sz="2400" b="1" dirty="0"/>
              <a:t> .</a:t>
            </a:r>
            <a:r>
              <a:rPr lang="en-US" sz="2400" b="1" dirty="0"/>
              <a:t> </a:t>
            </a:r>
            <a:r>
              <a:rPr lang="en-US" sz="2400" b="1" dirty="0" err="1"/>
              <a:t>toLocaleDateString</a:t>
            </a:r>
            <a:r>
              <a:rPr lang="en-US" sz="2400" b="1" dirty="0"/>
              <a:t>()</a:t>
            </a:r>
            <a:r>
              <a:rPr lang="en-US" sz="2400" dirty="0"/>
              <a:t>,</a:t>
            </a:r>
            <a:r>
              <a:rPr lang="en-US" sz="2400" b="1" dirty="0"/>
              <a:t> .</a:t>
            </a:r>
            <a:r>
              <a:rPr lang="en-US" sz="2400" b="1" dirty="0" err="1"/>
              <a:t>toLocalTimeString</a:t>
            </a:r>
            <a:r>
              <a:rPr lang="en-US" sz="2400" b="1" dirty="0"/>
              <a:t>()</a:t>
            </a:r>
            <a:r>
              <a:rPr lang="en-US" sz="2400" dirty="0"/>
              <a:t>. </a:t>
            </a:r>
            <a:r>
              <a:rPr lang="ru-RU" sz="2400" dirty="0"/>
              <a:t>Но эти возможности крайне ограничены.</a:t>
            </a:r>
          </a:p>
        </p:txBody>
      </p:sp>
    </p:spTree>
    <p:extLst>
      <p:ext uri="{BB962C8B-B14F-4D97-AF65-F5344CB8AC3E}">
        <p14:creationId xmlns:p14="http://schemas.microsoft.com/office/powerpoint/2010/main" val="165780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5. Классы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66553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736437" y="332656"/>
            <a:ext cx="435197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br>
              <a:rPr lang="en-US" sz="3200" b="1" dirty="0">
                <a:latin typeface="+mj-lt"/>
                <a:ea typeface="+mj-ea"/>
                <a:cs typeface="+mj-cs"/>
              </a:rPr>
            </a:br>
            <a:r>
              <a:rPr lang="en-US" sz="32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6438" y="1628800"/>
            <a:ext cx="4455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Классы</a:t>
            </a:r>
            <a:r>
              <a:rPr lang="ru-RU" sz="2400" dirty="0"/>
              <a:t> пришли в </a:t>
            </a:r>
            <a:r>
              <a:rPr lang="en-US" sz="2400" dirty="0"/>
              <a:t>JavaScript </a:t>
            </a:r>
            <a:r>
              <a:rPr lang="ru-RU" sz="2400" dirty="0"/>
              <a:t>из других (типизированных) языков программирования. В которых классы применяли для описание структуры объектов которые на основе класса создаются. </a:t>
            </a:r>
            <a:r>
              <a:rPr lang="ru-RU" sz="2400" b="1" dirty="0"/>
              <a:t>Класс</a:t>
            </a:r>
            <a:r>
              <a:rPr lang="ru-RU" sz="2400" dirty="0"/>
              <a:t> выступают своего рода «чертежом» по которому будут создаваться объекты.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7642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6743" y="5661248"/>
            <a:ext cx="446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https://learn.javascript.ru/class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304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Объекты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25384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332656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32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34888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Классы</a:t>
            </a:r>
            <a:r>
              <a:rPr lang="ru-RU" sz="3600" dirty="0"/>
              <a:t> в </a:t>
            </a:r>
            <a:r>
              <a:rPr lang="en-US" sz="3600" dirty="0"/>
              <a:t>JavaScript’</a:t>
            </a:r>
            <a:r>
              <a:rPr lang="ru-RU" sz="3600" dirty="0"/>
              <a:t>е являются лишь надстройкой («</a:t>
            </a:r>
            <a:r>
              <a:rPr lang="ru-RU" sz="3600" i="1" dirty="0"/>
              <a:t>маскировкой</a:t>
            </a:r>
            <a:r>
              <a:rPr lang="ru-RU" sz="3600" dirty="0"/>
              <a:t>»,  «</a:t>
            </a:r>
            <a:r>
              <a:rPr lang="ru-RU" sz="3600" i="1" dirty="0"/>
              <a:t>синтаксическим сахаром</a:t>
            </a:r>
            <a:r>
              <a:rPr lang="ru-RU" sz="3600" dirty="0"/>
              <a:t>») над </a:t>
            </a:r>
            <a:r>
              <a:rPr lang="ru-RU" sz="3600" b="1" dirty="0" err="1"/>
              <a:t>прототипной</a:t>
            </a:r>
            <a:r>
              <a:rPr lang="ru-RU" sz="3600" dirty="0"/>
              <a:t> моделью построения объектов. </a:t>
            </a:r>
            <a:br>
              <a:rPr lang="en-US" sz="3600" dirty="0"/>
            </a:br>
            <a:r>
              <a:rPr lang="ru-RU" sz="3600" dirty="0"/>
              <a:t>И не являются её заменой.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9296" y="5937696"/>
            <a:ext cx="4949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https://learn.javascript.ru/class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0228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332656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32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1412776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По сути описывая </a:t>
            </a:r>
            <a:r>
              <a:rPr lang="ru-RU" sz="3600" b="1" dirty="0"/>
              <a:t>класс</a:t>
            </a:r>
            <a:r>
              <a:rPr lang="ru-RU" sz="3600" dirty="0"/>
              <a:t> мы создаём функцию </a:t>
            </a:r>
            <a:r>
              <a:rPr lang="ru-RU" sz="3600" b="1" dirty="0"/>
              <a:t>конструктор</a:t>
            </a:r>
            <a:r>
              <a:rPr lang="ru-RU" sz="3600" dirty="0"/>
              <a:t> в которой идёт перечисление свойств и методом будущего объекта. А далее эта функция вызывается через оператор </a:t>
            </a:r>
            <a:r>
              <a:rPr lang="en-US" sz="3600" b="1" dirty="0"/>
              <a:t>new</a:t>
            </a:r>
            <a:r>
              <a:rPr lang="en-US" sz="3600" dirty="0"/>
              <a:t>.</a:t>
            </a:r>
            <a:r>
              <a:rPr lang="ru-RU" sz="36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2125" y="5765194"/>
            <a:ext cx="846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https://learn.javascript.ru/private-protected-properties-methods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71464" y="3933056"/>
            <a:ext cx="1012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</a:t>
            </a:r>
            <a:r>
              <a:rPr lang="en-US" sz="2400" b="1" dirty="0"/>
              <a:t>ES2019</a:t>
            </a:r>
            <a:r>
              <a:rPr lang="en-US" sz="2400" dirty="0"/>
              <a:t> </a:t>
            </a:r>
            <a:r>
              <a:rPr lang="ru-RU" sz="2400" dirty="0"/>
              <a:t>была добавлена возможность создавать </a:t>
            </a:r>
            <a:r>
              <a:rPr lang="ru-RU" sz="2400" b="1" dirty="0"/>
              <a:t>приватные</a:t>
            </a:r>
            <a:r>
              <a:rPr lang="ru-RU" sz="2400" dirty="0"/>
              <a:t> (закрытые) свойства и методы. К этим методам есть возможность обратится только из методов объекта. Из вне они недоступны. </a:t>
            </a:r>
            <a:br>
              <a:rPr lang="ru-RU" sz="2400" dirty="0"/>
            </a:br>
            <a:r>
              <a:rPr lang="ru-RU" sz="2400" dirty="0"/>
              <a:t>Их легко отличить по символу </a:t>
            </a:r>
            <a:r>
              <a:rPr lang="en-US" sz="2400" b="1" dirty="0"/>
              <a:t>#</a:t>
            </a:r>
            <a:r>
              <a:rPr lang="en-US" sz="2400" dirty="0"/>
              <a:t> </a:t>
            </a:r>
            <a:r>
              <a:rPr lang="ru-RU" sz="2400" dirty="0"/>
              <a:t>в начале имени.</a:t>
            </a:r>
          </a:p>
        </p:txBody>
      </p:sp>
    </p:spTree>
    <p:extLst>
      <p:ext uri="{BB962C8B-B14F-4D97-AF65-F5344CB8AC3E}">
        <p14:creationId xmlns:p14="http://schemas.microsoft.com/office/powerpoint/2010/main" val="1381425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993398" y="183169"/>
            <a:ext cx="435197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Наследование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51439" y="5589240"/>
            <a:ext cx="2785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https://learn.javascript.ru/extend-natives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9662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51440" y="1052736"/>
            <a:ext cx="36358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Класс может</a:t>
            </a:r>
            <a:r>
              <a:rPr lang="en-US" sz="2000" dirty="0"/>
              <a:t> </a:t>
            </a:r>
            <a:r>
              <a:rPr lang="ru-RU" sz="2000" dirty="0"/>
              <a:t> расширять функционал</a:t>
            </a:r>
            <a:r>
              <a:rPr lang="en-US" sz="2000" dirty="0"/>
              <a:t> (</a:t>
            </a:r>
            <a:r>
              <a:rPr lang="ru-RU" sz="2000" dirty="0"/>
              <a:t>наследовать</a:t>
            </a:r>
            <a:r>
              <a:rPr lang="en-US" sz="2000" dirty="0"/>
              <a:t>)</a:t>
            </a:r>
            <a:r>
              <a:rPr lang="ru-RU" sz="2000" dirty="0"/>
              <a:t> другого (родительского) класса, а по сути добавлять в него дополнительные методы и свойства. Для указание этого применяется ключевое слово </a:t>
            </a:r>
            <a:r>
              <a:rPr lang="en-US" sz="2000" b="1" dirty="0"/>
              <a:t>extends</a:t>
            </a:r>
            <a:r>
              <a:rPr lang="en-US" sz="2000" dirty="0"/>
              <a:t>. </a:t>
            </a:r>
            <a:r>
              <a:rPr lang="ru-RU" sz="2000" dirty="0"/>
              <a:t>В конструкторе дочернего класса (и в его методах) можно обращаться к конструктору (и методам) класса родителя, для этого применяется ключевое слово </a:t>
            </a:r>
            <a:r>
              <a:rPr lang="en-US" sz="2000" b="1" dirty="0"/>
              <a:t>super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901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37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1986372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Статические свойства и методы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8169" y="1340768"/>
            <a:ext cx="42484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Статические свойства и методы помечаются ключевым словом </a:t>
            </a:r>
            <a:r>
              <a:rPr lang="en-US" sz="2600" b="1" dirty="0"/>
              <a:t>static </a:t>
            </a:r>
            <a:r>
              <a:rPr lang="ru-RU" sz="2600" dirty="0"/>
              <a:t>к ним можно обращаться без создания экземпляра класса (объекта). Статические свойства и методы хороши для данных которые являются общими для всех объектов класса.</a:t>
            </a:r>
            <a:r>
              <a:rPr lang="en-US" sz="2600" dirty="0"/>
              <a:t> </a:t>
            </a:r>
            <a:endParaRPr lang="ru-RU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2423592" y="5993705"/>
            <a:ext cx="7219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https://learn.javascript.ru/static-properties-methods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615866"/>
            <a:ext cx="5654940" cy="3531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7631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3448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6. </a:t>
            </a:r>
            <a:r>
              <a:rPr lang="en-US" sz="8000" b="1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48633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2" cstate="print"/>
          <a:srcRect l="9570" t="1021" r="10684" b="-1021"/>
          <a:stretch/>
        </p:blipFill>
        <p:spPr bwMode="auto">
          <a:xfrm>
            <a:off x="413941" y="2060848"/>
            <a:ext cx="4267328" cy="266429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05990" y="290699"/>
            <a:ext cx="8189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345992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За изменение страницы в браузере пользователя отвечает </a:t>
            </a:r>
            <a:r>
              <a:rPr lang="en-US" sz="2000" dirty="0"/>
              <a:t>JavaScript</a:t>
            </a:r>
            <a:r>
              <a:rPr lang="ru-RU" sz="2000" dirty="0"/>
              <a:t>, но до этого момента </a:t>
            </a:r>
            <a:r>
              <a:rPr lang="en-US" sz="2000" dirty="0"/>
              <a:t>JavaScript </a:t>
            </a:r>
            <a:r>
              <a:rPr lang="ru-RU" sz="2000" dirty="0"/>
              <a:t>изменял страницу только на основе данных полученные еще при загрузке страницы в браузер и/или в зависимости от действий пользователя. Получить какие-то новые (дополнительные) данные </a:t>
            </a:r>
            <a:r>
              <a:rPr lang="en-US" sz="2000" dirty="0"/>
              <a:t>JavaScript </a:t>
            </a:r>
            <a:r>
              <a:rPr lang="ru-RU" sz="2000" dirty="0"/>
              <a:t>не мог.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4524" y="3794264"/>
            <a:ext cx="6834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 появлением в браузерах специального объекта </a:t>
            </a:r>
            <a:r>
              <a:rPr lang="en-US" sz="2000" b="1" dirty="0" err="1"/>
              <a:t>XMLHttpRequest</a:t>
            </a:r>
            <a:r>
              <a:rPr lang="en-US" sz="2000" dirty="0"/>
              <a:t> </a:t>
            </a:r>
            <a:r>
              <a:rPr lang="ru-RU" sz="2000" dirty="0"/>
              <a:t>у </a:t>
            </a:r>
            <a:r>
              <a:rPr lang="en-US" sz="2000" b="1" dirty="0"/>
              <a:t>JavaScript</a:t>
            </a:r>
            <a:r>
              <a:rPr lang="en-US" sz="2000" dirty="0"/>
              <a:t> </a:t>
            </a:r>
            <a:r>
              <a:rPr lang="ru-RU" sz="2000" dirty="0"/>
              <a:t>появилась возможность делать </a:t>
            </a:r>
            <a:r>
              <a:rPr lang="en-US" sz="2000" dirty="0"/>
              <a:t>HTTP-</a:t>
            </a:r>
            <a:r>
              <a:rPr lang="ru-RU" sz="2000" dirty="0"/>
              <a:t>запросы к сайтам, и изменять страницу уже на основе данных которых не было при загрузке странице.  Т.е. </a:t>
            </a:r>
            <a:r>
              <a:rPr lang="ru-RU" sz="2000" dirty="0" err="1"/>
              <a:t>дозагружать</a:t>
            </a:r>
            <a:r>
              <a:rPr lang="ru-RU" sz="2000" dirty="0"/>
              <a:t> </a:t>
            </a:r>
            <a:r>
              <a:rPr lang="en-US" sz="2000" dirty="0"/>
              <a:t>HTML </a:t>
            </a:r>
            <a:r>
              <a:rPr lang="ru-RU" sz="2000" dirty="0"/>
              <a:t>и/или другие данные и вставлять их на страницу.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871864" y="1412776"/>
            <a:ext cx="0" cy="482453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9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6120" y="3290208"/>
            <a:ext cx="41044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Идея заложенная в </a:t>
            </a:r>
            <a:r>
              <a:rPr lang="en-US" sz="2400" b="1" i="1" dirty="0"/>
              <a:t>AJAX</a:t>
            </a:r>
            <a:r>
              <a:rPr lang="en-US" sz="2400" i="1" dirty="0"/>
              <a:t> </a:t>
            </a:r>
            <a:r>
              <a:rPr lang="ru-RU" sz="2400" i="1" dirty="0"/>
              <a:t> - не перезагружая страницу полностью, запросить у сервера данные и вставить их в дерево документа. </a:t>
            </a:r>
            <a:endParaRPr lang="uk-UA" sz="2400" i="1" dirty="0"/>
          </a:p>
        </p:txBody>
      </p:sp>
      <p:pic>
        <p:nvPicPr>
          <p:cNvPr id="13314" name="Picture 2" descr="http://gemsres.com/story/feb07/338111/fig1.jpg"/>
          <p:cNvPicPr>
            <a:picLocks noChangeAspect="1" noChangeArrowheads="1"/>
          </p:cNvPicPr>
          <p:nvPr/>
        </p:nvPicPr>
        <p:blipFill>
          <a:blip r:embed="rId2" cstate="print"/>
          <a:srcRect b="11991"/>
          <a:stretch>
            <a:fillRect/>
          </a:stretch>
        </p:blipFill>
        <p:spPr bwMode="auto">
          <a:xfrm>
            <a:off x="695400" y="908720"/>
            <a:ext cx="6264696" cy="543079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234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3" cstate="print"/>
          <a:srcRect l="10908" t="8007" r="9793" b="9609"/>
          <a:stretch/>
        </p:blipFill>
        <p:spPr bwMode="auto">
          <a:xfrm>
            <a:off x="7713779" y="1412776"/>
            <a:ext cx="3062741" cy="158417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4462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746723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7. Объект </a:t>
            </a:r>
            <a:br>
              <a:rPr lang="ru-RU" sz="8000" b="1" dirty="0"/>
            </a:br>
            <a:r>
              <a:rPr lang="en-US" sz="8000" b="1" dirty="0" err="1">
                <a:solidFill>
                  <a:srgbClr val="92D050"/>
                </a:solidFill>
              </a:rPr>
              <a:t>XMLHttpRequest</a:t>
            </a:r>
            <a:endParaRPr lang="en-U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29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2595" y="3844205"/>
            <a:ext cx="7920880" cy="138499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Несмотря на наличие </a:t>
            </a:r>
            <a:r>
              <a:rPr lang="en-US" sz="2800" b="1" i="1" dirty="0"/>
              <a:t>XML</a:t>
            </a:r>
            <a:r>
              <a:rPr lang="en-US" sz="2800" i="1" dirty="0"/>
              <a:t> </a:t>
            </a:r>
            <a:r>
              <a:rPr lang="ru-RU" sz="2800" i="1" dirty="0"/>
              <a:t>в названии объекта, с его помощью можно передавать и другие форматы данных</a:t>
            </a:r>
            <a:r>
              <a:rPr lang="en-US" sz="2800" i="1" dirty="0"/>
              <a:t>.</a:t>
            </a:r>
            <a:endParaRPr lang="ru-RU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959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Объект </a:t>
            </a:r>
            <a:r>
              <a:rPr lang="en-US" sz="4000" b="1" dirty="0" err="1"/>
              <a:t>XMLHttpRequest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51979" y="1438905"/>
            <a:ext cx="780446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Объект </a:t>
            </a:r>
            <a:r>
              <a:rPr lang="ru-RU" sz="3200" b="1" dirty="0" err="1"/>
              <a:t>XMLHttpRequest</a:t>
            </a:r>
            <a:r>
              <a:rPr lang="ru-RU" sz="3200" dirty="0"/>
              <a:t> позволяет использовать функциональность HTTP-клиента, а по простому – делать </a:t>
            </a:r>
            <a:r>
              <a:rPr lang="en-US" sz="3200" dirty="0"/>
              <a:t>HTTP-</a:t>
            </a:r>
            <a:r>
              <a:rPr lang="ru-RU" sz="3200" dirty="0"/>
              <a:t>запросы</a:t>
            </a:r>
            <a:r>
              <a:rPr lang="en-US" sz="3200" dirty="0"/>
              <a:t> </a:t>
            </a:r>
            <a:r>
              <a:rPr lang="ru-RU" sz="3200" dirty="0"/>
              <a:t>когда страница уже в браузере</a:t>
            </a:r>
            <a:r>
              <a:rPr lang="en-US" sz="3200" dirty="0"/>
              <a:t>.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8476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http://xmlhttprequest.ru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94146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55042" y="5169386"/>
            <a:ext cx="9234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Объект </a:t>
            </a:r>
            <a:r>
              <a:rPr lang="ru-RU" sz="2000" b="1" dirty="0" err="1"/>
              <a:t>XMLHttpRequest</a:t>
            </a:r>
            <a:r>
              <a:rPr lang="ru-RU" sz="2000" b="1" dirty="0"/>
              <a:t> </a:t>
            </a:r>
            <a:r>
              <a:rPr lang="ru-RU" sz="2000" dirty="0"/>
              <a:t>позволяет использовать функциональность HTTP-клиента, а по простому – делать </a:t>
            </a:r>
            <a:r>
              <a:rPr lang="en-US" sz="2000" dirty="0"/>
              <a:t>HTTP-</a:t>
            </a:r>
            <a:r>
              <a:rPr lang="ru-RU" sz="2000" dirty="0"/>
              <a:t>запросы</a:t>
            </a:r>
            <a:r>
              <a:rPr lang="en-US" sz="2000" dirty="0"/>
              <a:t> </a:t>
            </a:r>
            <a:r>
              <a:rPr lang="ru-RU" sz="2000" dirty="0"/>
              <a:t>когда страница уже в браузере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42" y="1446256"/>
            <a:ext cx="9234264" cy="3494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60636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http://xmlhttprequest.ru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01DDD-6D23-482F-BE40-207AF1DE5706}"/>
              </a:ext>
            </a:extLst>
          </p:cNvPr>
          <p:cNvSpPr txBox="1"/>
          <p:nvPr/>
        </p:nvSpPr>
        <p:spPr>
          <a:xfrm>
            <a:off x="0" y="3959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Объект </a:t>
            </a:r>
            <a:r>
              <a:rPr lang="en-US" sz="4000" b="1" dirty="0" err="1"/>
              <a:t>XMLHttpRequest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13507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79" y="62227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0" y="4869160"/>
            <a:ext cx="10153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представляет собой ассоциативный массив содержащий данные (свойства) и функции (методы) которые эти данные обрабатывают.</a:t>
            </a:r>
            <a:r>
              <a:rPr lang="en-US" sz="2400" dirty="0"/>
              <a:t> </a:t>
            </a:r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один из шести базовых типов данных. </a:t>
            </a:r>
          </a:p>
          <a:p>
            <a:pPr algn="just"/>
            <a:endParaRPr lang="ru-RU" sz="2400" i="1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16632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-20317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https://learn.javascript.ru/object</a:t>
            </a:r>
            <a:endParaRPr lang="ru-RU"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51584" y="1652607"/>
            <a:ext cx="7641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XMLHttpRequest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поддерживает событийную модель, и в зависимости от развития ситуации генерирует те или иные события.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58480" y="3290208"/>
            <a:ext cx="7625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Синхронный запрос </a:t>
            </a:r>
            <a:r>
              <a:rPr lang="ru-RU" sz="2400" dirty="0"/>
              <a:t>– при котором браузер ждём ответа, скрипт при этом «замирает» до прихода ответа. </a:t>
            </a:r>
            <a:r>
              <a:rPr lang="ru-RU" sz="2400" b="1" dirty="0"/>
              <a:t>Асинхронный</a:t>
            </a:r>
            <a:r>
              <a:rPr lang="ru-RU" sz="2400" dirty="0"/>
              <a:t> – скрипт продолжает выполнятся, при поступлении ответа будет вызвана функция зарегистрированная как обработчик события </a:t>
            </a:r>
            <a:r>
              <a:rPr lang="en-US" sz="2400" b="1" dirty="0" err="1">
                <a:solidFill>
                  <a:srgbClr val="00B050"/>
                </a:solidFill>
              </a:rPr>
              <a:t>onload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476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http://xmlhttprequest.ru</a:t>
            </a:r>
            <a:endParaRPr lang="ru-RU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9E417-A8F2-4BCE-B6AC-EE4805AC1BD6}"/>
              </a:ext>
            </a:extLst>
          </p:cNvPr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Объект </a:t>
            </a:r>
            <a:r>
              <a:rPr lang="en-US" sz="4000" b="1"/>
              <a:t>XMLHttpRequest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044230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79576" y="4604935"/>
            <a:ext cx="806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консоли разработчика хорошо заметны запросы которые делались через </a:t>
            </a:r>
            <a:r>
              <a:rPr lang="en-US" sz="2400" b="1" dirty="0" err="1"/>
              <a:t>XMLHttpRequest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по характерной метке </a:t>
            </a:r>
            <a:r>
              <a:rPr lang="en-US" sz="2400" b="1" dirty="0"/>
              <a:t>type </a:t>
            </a:r>
            <a:r>
              <a:rPr lang="ru-RU" sz="2400" dirty="0"/>
              <a:t>равной</a:t>
            </a:r>
            <a:r>
              <a:rPr lang="ru-RU" sz="2400" b="1" dirty="0"/>
              <a:t> </a:t>
            </a:r>
            <a:r>
              <a:rPr lang="en-US" sz="2400" b="1" dirty="0" err="1"/>
              <a:t>xhr</a:t>
            </a:r>
            <a:r>
              <a:rPr lang="en-US" sz="2400" dirty="0"/>
              <a:t>.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628800"/>
            <a:ext cx="8067488" cy="26642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FAB0E-8148-42A5-93A4-F44DA5AC654C}"/>
              </a:ext>
            </a:extLst>
          </p:cNvPr>
          <p:cNvSpPr txBox="1"/>
          <p:nvPr/>
        </p:nvSpPr>
        <p:spPr>
          <a:xfrm>
            <a:off x="0" y="3959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Объект </a:t>
            </a:r>
            <a:r>
              <a:rPr lang="en-US" sz="4000" b="1" dirty="0" err="1"/>
              <a:t>XMLHttpRequest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472899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8. Глобальный объект</a:t>
            </a:r>
            <a:br>
              <a:rPr lang="en-US" sz="7200" b="1" dirty="0"/>
            </a:br>
            <a:r>
              <a:rPr lang="en-US" sz="72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bg1"/>
                </a:solidFill>
              </a:rPr>
              <a:t>(</a:t>
            </a:r>
            <a:r>
              <a:rPr lang="en-US" sz="7200" b="1" dirty="0">
                <a:solidFill>
                  <a:srgbClr val="FFFF00"/>
                </a:solidFill>
              </a:rPr>
              <a:t>window</a:t>
            </a:r>
            <a:r>
              <a:rPr lang="en-US" sz="7200" b="1" dirty="0">
                <a:solidFill>
                  <a:schemeClr val="bg1"/>
                </a:solidFill>
              </a:rPr>
              <a:t>)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7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7526" y="2276872"/>
            <a:ext cx="8748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Браузер добавляет в </a:t>
            </a:r>
            <a:r>
              <a:rPr lang="en-US" sz="3200" dirty="0"/>
              <a:t>JavaScript </a:t>
            </a:r>
            <a:r>
              <a:rPr lang="ru-RU" sz="3200" dirty="0"/>
              <a:t>всего один </a:t>
            </a:r>
            <a:br>
              <a:rPr lang="en-US" sz="3200" dirty="0"/>
            </a:br>
            <a:r>
              <a:rPr lang="ru-RU" sz="3200" dirty="0"/>
              <a:t>объект – </a:t>
            </a:r>
            <a:r>
              <a:rPr lang="en-US" sz="3200" b="1" dirty="0"/>
              <a:t>window</a:t>
            </a:r>
            <a:r>
              <a:rPr lang="en-US" sz="3200" dirty="0"/>
              <a:t>. </a:t>
            </a:r>
            <a:r>
              <a:rPr lang="ru-RU" sz="3200" dirty="0"/>
              <a:t>Но этот объект содержит все необходимые инструменты для манипуляции </a:t>
            </a:r>
            <a:r>
              <a:rPr lang="en-US" sz="3200" dirty="0"/>
              <a:t>HTML-</a:t>
            </a:r>
            <a:r>
              <a:rPr lang="ru-RU" sz="3200" dirty="0"/>
              <a:t>документом.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00093" y="5517232"/>
            <a:ext cx="584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uk-UA" sz="2000" b="1" dirty="0">
                <a:hlinkClick r:id="rId2"/>
              </a:rPr>
              <a:t>https://learn.javascript.ru/global-object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1473843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415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9576" y="1556792"/>
            <a:ext cx="8748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Объект </a:t>
            </a:r>
            <a:r>
              <a:rPr lang="en-US" sz="3200" b="1" dirty="0"/>
              <a:t>window</a:t>
            </a:r>
            <a:r>
              <a:rPr lang="ru-RU" sz="3200" dirty="0"/>
              <a:t> можно использовать неявно, т.е. опускать его имя при написании кода.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95801" y="3622372"/>
            <a:ext cx="38876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.alert();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.prompt();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.confirm();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3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4634" y="3068960"/>
            <a:ext cx="445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Свойства и методы </a:t>
            </a:r>
            <a:r>
              <a:rPr lang="en-US" sz="2800" b="1" dirty="0"/>
              <a:t>window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88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8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1700808"/>
            <a:ext cx="12192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</a:rPr>
              <a:t>window.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ru-RU" sz="4800" dirty="0"/>
              <a:t> </a:t>
            </a:r>
          </a:p>
          <a:p>
            <a:pPr algn="ctr"/>
            <a:r>
              <a:rPr lang="ru-RU" sz="4000" i="1" dirty="0"/>
              <a:t>(корень </a:t>
            </a:r>
            <a:r>
              <a:rPr lang="en-US" sz="4000" i="1" dirty="0"/>
              <a:t>DOM-</a:t>
            </a:r>
            <a:r>
              <a:rPr lang="ru-RU" sz="4000" i="1" dirty="0"/>
              <a:t>дерева)</a:t>
            </a:r>
          </a:p>
          <a:p>
            <a:pPr algn="ctr"/>
            <a:r>
              <a:rPr lang="ru-RU" sz="4800" dirty="0"/>
              <a:t>хранилище </a:t>
            </a:r>
            <a:r>
              <a:rPr lang="en-US" sz="4800" dirty="0"/>
              <a:t>HTML-</a:t>
            </a:r>
            <a:r>
              <a:rPr lang="ru-RU" sz="4800" dirty="0"/>
              <a:t>документа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88602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https://learn.javascript.ru/dom-nodes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01317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Но это уже другая история….</a:t>
            </a:r>
          </a:p>
        </p:txBody>
      </p:sp>
    </p:spTree>
    <p:extLst>
      <p:ext uri="{BB962C8B-B14F-4D97-AF65-F5344CB8AC3E}">
        <p14:creationId xmlns:p14="http://schemas.microsoft.com/office/powerpoint/2010/main" val="2592369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</a:t>
            </a:r>
            <a:r>
              <a:rPr lang="ru-RU" sz="6600" b="1" dirty="0"/>
              <a:t>. Принципы</a:t>
            </a:r>
          </a:p>
          <a:p>
            <a:pPr algn="ctr"/>
            <a:r>
              <a:rPr lang="ru-RU" sz="6600" b="1" dirty="0"/>
              <a:t>модульного тестирование </a:t>
            </a:r>
            <a:br>
              <a:rPr lang="ru-RU" sz="6600" b="1" dirty="0"/>
            </a:br>
            <a:r>
              <a:rPr lang="ru-RU" sz="6600" b="1" dirty="0"/>
              <a:t>(</a:t>
            </a:r>
            <a:r>
              <a:rPr lang="en-US" sz="6600" b="1" dirty="0">
                <a:solidFill>
                  <a:srgbClr val="92D050"/>
                </a:solidFill>
              </a:rPr>
              <a:t>Unit Testing</a:t>
            </a:r>
            <a:r>
              <a:rPr lang="ru-RU" sz="6600" b="1" dirty="0"/>
              <a:t>)</a:t>
            </a:r>
            <a:r>
              <a:rPr lang="en-US" sz="6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85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8946" y="1644186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ru-RU" sz="2000" b="1" dirty="0"/>
              <a:t>модульного тестирования </a:t>
            </a:r>
            <a:r>
              <a:rPr lang="ru-RU" sz="2000" dirty="0"/>
              <a:t>(</a:t>
            </a:r>
            <a:r>
              <a:rPr lang="en-US" sz="2000" b="1" dirty="0"/>
              <a:t>Unit testing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в том, чтобы писать код который будет проверять работу основного кода. Функция, как пример модуля, может быть протестирована другой, написанной нами функцией. Основная польза модульного тестирования в том, что при изменении кода функции мы может оперативно определить не поломался ли её функционал.</a:t>
            </a:r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https://habr.com/ru/post/169381/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43325"/>
            <a:ext cx="6389910" cy="462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944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3405" y="5013176"/>
            <a:ext cx="7805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</a:t>
            </a:r>
            <a:r>
              <a:rPr lang="it-IT" sz="2400" dirty="0"/>
              <a:t> </a:t>
            </a:r>
            <a:r>
              <a:rPr lang="en-US" sz="2400" b="1" dirty="0" err="1"/>
              <a:t>console.assert</a:t>
            </a:r>
            <a:r>
              <a:rPr lang="en-US" sz="2400" b="1" dirty="0"/>
              <a:t>() </a:t>
            </a:r>
            <a:r>
              <a:rPr lang="ru-RU" sz="2400" dirty="0"/>
              <a:t>– удобный способ добавить вывод информации об ошибках в консоль разработчика.</a:t>
            </a:r>
            <a:endParaRPr lang="uk-U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https://developer.mozilla.org/ru/docs/Web/API/Console/assert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05" y="990600"/>
            <a:ext cx="7805191" cy="359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71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872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ru-RU" sz="3600" b="1" dirty="0"/>
              <a:t>Ключевое слово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5085184"/>
            <a:ext cx="11089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this</a:t>
            </a:r>
            <a:r>
              <a:rPr lang="en-US" sz="2000" dirty="0"/>
              <a:t> – </a:t>
            </a:r>
            <a:r>
              <a:rPr lang="ru-RU" sz="2000" dirty="0"/>
              <a:t>ссылка на сам объект. Другими словами </a:t>
            </a:r>
            <a:r>
              <a:rPr lang="en-US" sz="2000" b="1" dirty="0"/>
              <a:t>this</a:t>
            </a:r>
            <a:r>
              <a:rPr lang="ru-RU" sz="2000" dirty="0"/>
              <a:t> указывает на тот ассоциативный массив (объект) которому принадлежит функция, в которой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встречается.</a:t>
            </a:r>
            <a:r>
              <a:rPr lang="en-US" sz="2000" dirty="0"/>
              <a:t>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только в функциях объекта.</a:t>
            </a:r>
            <a:r>
              <a:rPr lang="en-US" sz="2000" dirty="0"/>
              <a:t>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Важно: 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arrow-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функций нет своего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this. 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" y="1002086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28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2"/>
              </a:rPr>
              <a:t>https://habr.com/ru/company/mailru/blog/438286/</a:t>
            </a:r>
            <a:endParaRPr lang="ru-RU" dirty="0"/>
          </a:p>
        </p:txBody>
      </p:sp>
      <p:pic>
        <p:nvPicPr>
          <p:cNvPr id="1026" name="Picture 2" descr="https://habrastorage.org/getpro/habr/post_images/540/5d5/588/5405d55887909032bc8016afe3f657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04" y="1124744"/>
            <a:ext cx="7757592" cy="474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33265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Работа с часовыми поясами в </a:t>
            </a:r>
            <a:r>
              <a:rPr lang="ru-RU" sz="3200" b="1" dirty="0" err="1"/>
              <a:t>JavaScript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747592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836712"/>
            <a:ext cx="12192000" cy="710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sz="4000" b="1" dirty="0"/>
              <a:t>/</a:t>
            </a:r>
            <a:r>
              <a:rPr lang="en-US" sz="4000" b="1" dirty="0">
                <a:solidFill>
                  <a:srgbClr val="00B050"/>
                </a:solidFill>
              </a:rPr>
              <a:t>SET</a:t>
            </a:r>
            <a:r>
              <a:rPr lang="en-US" sz="4000" b="1" dirty="0"/>
              <a:t> </a:t>
            </a:r>
            <a:r>
              <a:rPr lang="ru-RU" sz="4000" b="1" dirty="0"/>
              <a:t>методы</a:t>
            </a:r>
            <a:r>
              <a:rPr lang="en-US" sz="4000" b="1" dirty="0"/>
              <a:t> </a:t>
            </a:r>
            <a:r>
              <a:rPr lang="ru-RU" sz="4000" b="1" dirty="0"/>
              <a:t>у объекта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5600" y="263691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 составе объектов в </a:t>
            </a:r>
            <a:r>
              <a:rPr lang="en-US" sz="3600" dirty="0"/>
              <a:t>JavaScript </a:t>
            </a:r>
            <a:r>
              <a:rPr lang="ru-RU" sz="3600" dirty="0"/>
              <a:t>могут</a:t>
            </a:r>
            <a:r>
              <a:rPr lang="en-US" sz="3600" dirty="0"/>
              <a:t> </a:t>
            </a:r>
            <a:r>
              <a:rPr lang="ru-RU" sz="3600" dirty="0"/>
              <a:t>использоваться т.н. </a:t>
            </a:r>
            <a:r>
              <a:rPr lang="ru-RU" sz="3600" b="1" dirty="0"/>
              <a:t>геттеры</a:t>
            </a:r>
            <a:r>
              <a:rPr lang="ru-RU" sz="3600" dirty="0"/>
              <a:t> и </a:t>
            </a:r>
            <a:r>
              <a:rPr lang="ru-RU" sz="3600" b="1" dirty="0"/>
              <a:t>сеттеры</a:t>
            </a:r>
            <a:r>
              <a:rPr lang="ru-RU" sz="3600" dirty="0"/>
              <a:t> 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sz="3600" dirty="0"/>
              <a:t> </a:t>
            </a:r>
            <a:r>
              <a:rPr lang="ru-RU" sz="3600" dirty="0"/>
              <a:t>и </a:t>
            </a:r>
            <a:r>
              <a:rPr lang="en-US" sz="3600" b="1" dirty="0">
                <a:solidFill>
                  <a:srgbClr val="00B050"/>
                </a:solidFill>
              </a:rPr>
              <a:t>set</a:t>
            </a:r>
            <a:r>
              <a:rPr lang="en-US" sz="3600" dirty="0"/>
              <a:t> </a:t>
            </a:r>
            <a:r>
              <a:rPr lang="ru-RU" sz="3600" dirty="0"/>
              <a:t>методы) – узнайте о них по подробнее.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42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Обработка исключений (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Exceptions</a:t>
            </a:r>
            <a:r>
              <a:rPr lang="ru-RU" sz="4000" b="1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7588" y="1628800"/>
            <a:ext cx="74168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Узнайте о блоках обработки </a:t>
            </a:r>
            <a:r>
              <a:rPr lang="ru-RU" sz="2800" b="1" dirty="0"/>
              <a:t>исключительных ситуаций </a:t>
            </a:r>
            <a:r>
              <a:rPr lang="ru-RU" sz="2800" dirty="0"/>
              <a:t>в </a:t>
            </a:r>
            <a:r>
              <a:rPr lang="en-US" sz="2800" dirty="0"/>
              <a:t>JavaScript </a:t>
            </a:r>
            <a:r>
              <a:rPr lang="ru-RU" sz="2800" dirty="0"/>
              <a:t>и об операторе </a:t>
            </a:r>
            <a:r>
              <a:rPr lang="en-US" sz="2800" b="1" dirty="0"/>
              <a:t>throw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ru-RU" sz="2800" dirty="0"/>
              <a:t> </a:t>
            </a:r>
            <a:br>
              <a:rPr lang="en-US" sz="2800" dirty="0"/>
            </a:b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endParaRPr lang="en-US" sz="28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}catch(…){</a:t>
            </a:r>
          </a:p>
          <a:p>
            <a:endParaRPr lang="en-US" sz="28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}finally{</a:t>
            </a:r>
          </a:p>
          <a:p>
            <a:endParaRPr lang="en-US" sz="28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8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568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88518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400" y="1628800"/>
            <a:ext cx="11161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4000" dirty="0"/>
              <a:t>Объект</a:t>
            </a:r>
            <a:r>
              <a:rPr lang="ru-RU" sz="4000" b="1" dirty="0"/>
              <a:t> </a:t>
            </a:r>
            <a:r>
              <a:rPr lang="en-US" sz="4000" b="1" dirty="0">
                <a:solidFill>
                  <a:srgbClr val="0070C0"/>
                </a:solidFill>
              </a:rPr>
              <a:t>Promise</a:t>
            </a:r>
            <a:r>
              <a:rPr lang="ru-RU" sz="4000" dirty="0"/>
              <a:t>;</a:t>
            </a:r>
            <a:br>
              <a:rPr lang="ru-RU" sz="4000" dirty="0"/>
            </a:br>
            <a:endParaRPr lang="ru-RU" sz="4000" dirty="0"/>
          </a:p>
          <a:p>
            <a:pPr marL="514350" indent="-514350">
              <a:buAutoNum type="arabicPeriod"/>
            </a:pPr>
            <a:r>
              <a:rPr lang="ru-RU" sz="4000" dirty="0"/>
              <a:t>Оператор</a:t>
            </a:r>
            <a:r>
              <a:rPr lang="ru-RU" sz="4000" b="1" dirty="0"/>
              <a:t> </a:t>
            </a:r>
            <a:r>
              <a:rPr lang="en-US" sz="4000" b="1" dirty="0" err="1">
                <a:solidFill>
                  <a:schemeClr val="accent6">
                    <a:lumMod val="75000"/>
                  </a:schemeClr>
                </a:solidFill>
              </a:rPr>
              <a:t>async</a:t>
            </a:r>
            <a:r>
              <a:rPr lang="en-US" sz="4000" dirty="0"/>
              <a:t>;</a:t>
            </a:r>
            <a:br>
              <a:rPr lang="ru-RU" sz="4000" dirty="0"/>
            </a:br>
            <a:endParaRPr lang="ru-RU" sz="4000" dirty="0"/>
          </a:p>
          <a:p>
            <a:pPr marL="514350" indent="-514350">
              <a:buAutoNum type="arabicPeriod"/>
            </a:pPr>
            <a:r>
              <a:rPr lang="ru-RU" sz="4000" dirty="0"/>
              <a:t>Оператор </a:t>
            </a:r>
            <a:r>
              <a:rPr lang="en-US" sz="4000" b="1" dirty="0">
                <a:solidFill>
                  <a:srgbClr val="7030A0"/>
                </a:solidFill>
              </a:rPr>
              <a:t>await</a:t>
            </a:r>
            <a:r>
              <a:rPr lang="ru-RU" sz="4000" dirty="0"/>
              <a:t>;</a:t>
            </a:r>
            <a:endParaRPr lang="en-US" sz="4000" dirty="0"/>
          </a:p>
          <a:p>
            <a:pPr marL="514350" indent="-514350">
              <a:buAutoNum type="arabicPeriod"/>
            </a:pPr>
            <a:endParaRPr lang="en-US" sz="4000" dirty="0"/>
          </a:p>
          <a:p>
            <a:pPr marL="514350" indent="-514350">
              <a:buAutoNum type="arabicPeriod"/>
            </a:pPr>
            <a:r>
              <a:rPr lang="ru-RU" sz="4000" dirty="0"/>
              <a:t>Установите (если еще не установили) </a:t>
            </a:r>
            <a:r>
              <a:rPr lang="en-US" sz="4000" b="1" dirty="0">
                <a:solidFill>
                  <a:srgbClr val="00B050"/>
                </a:solidFill>
              </a:rPr>
              <a:t>Node.JS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427311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3111026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2048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#E.1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9158" y="1355284"/>
            <a:ext cx="56568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Воспользуйтесь </a:t>
            </a:r>
            <a:r>
              <a:rPr lang="en-US" sz="2200" b="1" dirty="0"/>
              <a:t>API </a:t>
            </a:r>
            <a:r>
              <a:rPr lang="ru-RU" sz="2200" b="1" dirty="0"/>
              <a:t>Национального Банка </a:t>
            </a:r>
            <a:r>
              <a:rPr lang="ru-RU" sz="2200" dirty="0"/>
              <a:t>Украины и выведите в консоль последовательный список </a:t>
            </a:r>
            <a:r>
              <a:rPr lang="ru-RU" sz="2200" b="1" dirty="0"/>
              <a:t>курсов доллара</a:t>
            </a:r>
            <a:r>
              <a:rPr lang="ru-RU" sz="2200" dirty="0"/>
              <a:t> за период с </a:t>
            </a:r>
            <a:r>
              <a:rPr lang="ru-RU" sz="2200" b="1" dirty="0"/>
              <a:t>1 по </a:t>
            </a:r>
            <a:r>
              <a:rPr lang="en-US" sz="2200" b="1" dirty="0"/>
              <a:t>31 </a:t>
            </a:r>
            <a:r>
              <a:rPr lang="ru-RU" sz="2200" b="1" dirty="0"/>
              <a:t>мая 2021 г. </a:t>
            </a:r>
            <a:r>
              <a:rPr lang="ru-RU" sz="2200" dirty="0"/>
              <a:t>по дням.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1424" y="3541425"/>
            <a:ext cx="44246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01.05.2021 - 24.56 грн.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02.05.2021 - 24.86 грн.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03.05.2021 - 25.01 грн.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27.05.2021 - 24.21 грн.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28.05.2021 - 24.98 грн.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424" y="3028890"/>
            <a:ext cx="2619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По такой структуре: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72C972D-1F84-41A3-B7F6-CC5CDC78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2251601"/>
            <a:ext cx="4216722" cy="2075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ACA334-FFE4-4BCB-93DA-73FB6DF38681}"/>
              </a:ext>
            </a:extLst>
          </p:cNvPr>
          <p:cNvSpPr txBox="1"/>
          <p:nvPr/>
        </p:nvSpPr>
        <p:spPr>
          <a:xfrm>
            <a:off x="7320136" y="4509120"/>
            <a:ext cx="4216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Не забудьте отключить кеширование, чтобы в процессе разработки браузер не путал вас данными из </a:t>
            </a:r>
            <a:r>
              <a:rPr lang="ru-RU" i="1" dirty="0" err="1"/>
              <a:t>кеша</a:t>
            </a:r>
            <a:r>
              <a:rPr lang="ru-RU" i="1" dirty="0"/>
              <a:t>.</a:t>
            </a:r>
            <a:endParaRPr lang="uk-UA" i="1" dirty="0"/>
          </a:p>
        </p:txBody>
      </p:sp>
      <p:cxnSp>
        <p:nvCxnSpPr>
          <p:cNvPr id="15" name="Пряма сполучна лінія 14">
            <a:extLst>
              <a:ext uri="{FF2B5EF4-FFF2-40B4-BE49-F238E27FC236}">
                <a16:creationId xmlns:a16="http://schemas.microsoft.com/office/drawing/2014/main" id="{CB196E59-6280-487A-8822-B1E11CC93F53}"/>
              </a:ext>
            </a:extLst>
          </p:cNvPr>
          <p:cNvCxnSpPr/>
          <p:nvPr/>
        </p:nvCxnSpPr>
        <p:spPr>
          <a:xfrm>
            <a:off x="6816080" y="1484784"/>
            <a:ext cx="0" cy="417646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78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908720"/>
            <a:ext cx="5688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i="1" dirty="0"/>
              <a:t>Пользователь вводит ИНН (физ. лица Украины), Необходимо определить: </a:t>
            </a:r>
            <a:r>
              <a:rPr lang="ru-RU" sz="1600" b="1" i="1" dirty="0"/>
              <a:t>нет ли ошибки в коде</a:t>
            </a:r>
            <a:r>
              <a:rPr lang="ru-RU" sz="1600" i="1" dirty="0"/>
              <a:t>, узнать </a:t>
            </a:r>
            <a:r>
              <a:rPr lang="ru-RU" sz="1600" b="1" i="1" dirty="0"/>
              <a:t>дату рождения</a:t>
            </a:r>
            <a:r>
              <a:rPr lang="ru-RU" sz="1600" i="1" dirty="0"/>
              <a:t>, определить </a:t>
            </a:r>
            <a:r>
              <a:rPr lang="ru-RU" sz="1600" b="1" i="1" dirty="0"/>
              <a:t>пол</a:t>
            </a:r>
            <a:r>
              <a:rPr lang="ru-RU" sz="1600" i="1" dirty="0"/>
              <a:t> и сколько </a:t>
            </a:r>
            <a:r>
              <a:rPr lang="ru-RU" sz="1600" b="1" i="1" dirty="0"/>
              <a:t>полных лет </a:t>
            </a:r>
            <a:r>
              <a:rPr lang="ru-RU" sz="1600" i="1" dirty="0"/>
              <a:t>человеку</a:t>
            </a:r>
            <a:r>
              <a:rPr lang="en-US" sz="1600" i="1" dirty="0"/>
              <a:t>. </a:t>
            </a:r>
            <a:r>
              <a:rPr lang="ru-RU" sz="1600" i="1" dirty="0"/>
              <a:t> </a:t>
            </a:r>
          </a:p>
          <a:p>
            <a:pPr algn="just"/>
            <a:endParaRPr lang="ru-RU" sz="1600" i="1" dirty="0"/>
          </a:p>
          <a:p>
            <a:pPr algn="just"/>
            <a:r>
              <a:rPr lang="ru-RU" sz="1600" dirty="0"/>
              <a:t>Скрипт должен содержать </a:t>
            </a:r>
            <a:r>
              <a:rPr lang="ru-RU" sz="1600" b="1" dirty="0"/>
              <a:t>функцию</a:t>
            </a:r>
            <a:r>
              <a:rPr lang="ru-RU" sz="1600" dirty="0"/>
              <a:t>, которая принимает </a:t>
            </a:r>
            <a:r>
              <a:rPr lang="ru-RU" sz="1600" b="1" dirty="0"/>
              <a:t>ИНН</a:t>
            </a:r>
            <a:r>
              <a:rPr lang="ru-RU" sz="1600" dirty="0"/>
              <a:t> в виде строки (строк может содержать проблемы, необходимо отчистить её). По результатам работы функция должна возвращать объект следующей структуры</a:t>
            </a:r>
            <a:r>
              <a:rPr lang="en-US" sz="1600" dirty="0"/>
              <a:t> (</a:t>
            </a:r>
            <a:r>
              <a:rPr lang="ru-RU" sz="1600" dirty="0"/>
              <a:t>поля</a:t>
            </a:r>
            <a:r>
              <a:rPr lang="ru-RU" sz="1600" b="1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sex, 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dateOfBirth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fullYears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+mj-lt"/>
                <a:cs typeface="Courier New" panose="02070309020205020404" pitchFamily="49" charset="0"/>
              </a:rPr>
              <a:t>для некорректного номера не создаются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)</a:t>
            </a:r>
            <a:r>
              <a:rPr lang="ru-RU" sz="1600" dirty="0">
                <a:latin typeface="+mj-lt"/>
                <a:cs typeface="Courier New" panose="02070309020205020404" pitchFamily="49" charset="0"/>
              </a:rPr>
              <a:t>:</a:t>
            </a:r>
            <a:endParaRPr lang="ru-RU" sz="16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#E.2</a:t>
            </a:r>
            <a:r>
              <a:rPr lang="en-US" sz="3600" b="1" dirty="0"/>
              <a:t> |  </a:t>
            </a:r>
            <a:r>
              <a:rPr lang="ru-RU" sz="3600" b="1" dirty="0"/>
              <a:t>«Проверка ИНН»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v.2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79976" y="3573016"/>
            <a:ext cx="56166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code: “1234567890”,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isCorrect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true,</a:t>
            </a:r>
            <a:r>
              <a:rPr 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sex: “female”, //or “male”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“1988-12-23”,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fullYears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29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3432" y="4507378"/>
            <a:ext cx="452686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i="1" dirty="0"/>
              <a:t>Для проверки:</a:t>
            </a:r>
          </a:p>
          <a:p>
            <a:r>
              <a:rPr lang="ru-RU" sz="1400" b="1" i="1" dirty="0"/>
              <a:t>3463463460</a:t>
            </a:r>
            <a:r>
              <a:rPr lang="ru-RU" sz="1400" i="1" dirty="0"/>
              <a:t> – пол женский, </a:t>
            </a:r>
            <a:r>
              <a:rPr lang="ru-RU" sz="1400" i="1" dirty="0" err="1"/>
              <a:t>д.р</a:t>
            </a:r>
            <a:r>
              <a:rPr lang="ru-RU" sz="1400" i="1" dirty="0"/>
              <a:t>. 28.10.1994; </a:t>
            </a:r>
          </a:p>
          <a:p>
            <a:r>
              <a:rPr lang="ru-RU" sz="1400" b="1" i="1" dirty="0"/>
              <a:t>2063463479</a:t>
            </a:r>
            <a:r>
              <a:rPr lang="ru-RU" sz="1400" i="1" dirty="0"/>
              <a:t> – пол мужской, </a:t>
            </a:r>
            <a:r>
              <a:rPr lang="ru-RU" sz="1400" i="1" dirty="0" err="1"/>
              <a:t>д.р</a:t>
            </a:r>
            <a:r>
              <a:rPr lang="ru-RU" sz="1400" i="1" dirty="0"/>
              <a:t>. 29.06.1956.</a:t>
            </a:r>
            <a:endParaRPr lang="uk-UA" sz="1400" i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192594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5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471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5805264"/>
            <a:ext cx="12192000" cy="50405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null</a:t>
            </a:r>
            <a:r>
              <a:rPr lang="en-US" sz="3200" dirty="0"/>
              <a:t> – </a:t>
            </a:r>
            <a:r>
              <a:rPr lang="ru-RU" sz="3200" dirty="0"/>
              <a:t>заглушка</a:t>
            </a:r>
            <a:r>
              <a:rPr lang="en-US" sz="3200" dirty="0"/>
              <a:t> </a:t>
            </a:r>
            <a:r>
              <a:rPr lang="ru-RU" sz="3200" dirty="0"/>
              <a:t>на случай </a:t>
            </a:r>
            <a:r>
              <a:rPr lang="en-US" sz="3200" dirty="0"/>
              <a:t>“</a:t>
            </a:r>
            <a:r>
              <a:rPr lang="ru-RU" sz="3200" dirty="0"/>
              <a:t>когда объекта нет</a:t>
            </a:r>
            <a:r>
              <a:rPr lang="en-US" sz="3200" dirty="0"/>
              <a:t>”</a:t>
            </a:r>
            <a:r>
              <a:rPr lang="ru-RU" sz="3200" dirty="0"/>
              <a:t>.</a:t>
            </a:r>
            <a:endParaRPr lang="uk-UA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052736"/>
            <a:ext cx="8439150" cy="442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911424" y="4437112"/>
            <a:ext cx="10441160" cy="1512168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/>
              <a:t>object</a:t>
            </a:r>
            <a:r>
              <a:rPr lang="en-US" sz="2300" dirty="0"/>
              <a:t> - </a:t>
            </a:r>
            <a:r>
              <a:rPr lang="ru-RU" sz="2300" dirty="0"/>
              <a:t>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a:t>
            </a:r>
            <a:endParaRPr lang="uk-UA" sz="2300" b="1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456040" y="1844824"/>
            <a:ext cx="244827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{ name: Ivan,</a:t>
            </a:r>
          </a:p>
          <a:p>
            <a:pPr algn="ctr"/>
            <a:r>
              <a:rPr lang="en-US" sz="2400" b="1" dirty="0"/>
              <a:t>age: 33,</a:t>
            </a:r>
          </a:p>
          <a:p>
            <a:pPr algn="ctr"/>
            <a:r>
              <a:rPr lang="en-US" sz="2400" b="1" dirty="0"/>
              <a:t>… }</a:t>
            </a:r>
            <a:endParaRPr lang="ru-RU" sz="2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19736" y="1124744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</a:t>
            </a:r>
            <a:endParaRPr lang="ru-RU" sz="32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19736" y="3429000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ob2</a:t>
            </a:r>
            <a:endParaRPr lang="ru-RU" sz="3200" b="1" dirty="0"/>
          </a:p>
        </p:txBody>
      </p:sp>
      <p:cxnSp>
        <p:nvCxnSpPr>
          <p:cNvPr id="18" name="Прямая со стрелкой 17"/>
          <p:cNvCxnSpPr>
            <a:stCxn id="15" idx="3"/>
          </p:cNvCxnSpPr>
          <p:nvPr/>
        </p:nvCxnSpPr>
        <p:spPr>
          <a:xfrm>
            <a:off x="4943872" y="1412776"/>
            <a:ext cx="1512168" cy="936104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</p:cNvCxnSpPr>
          <p:nvPr/>
        </p:nvCxnSpPr>
        <p:spPr>
          <a:xfrm flipV="1">
            <a:off x="4943872" y="3068960"/>
            <a:ext cx="1512168" cy="648072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3600" b="1" dirty="0"/>
              <a:t> </a:t>
            </a:r>
            <a:r>
              <a:rPr lang="ru-RU" sz="3600" b="1" dirty="0"/>
              <a:t>привязывается в динамике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6200" y="191798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</a:t>
            </a:r>
            <a:r>
              <a:rPr lang="en-US" sz="2400" dirty="0"/>
              <a:t> </a:t>
            </a:r>
            <a:r>
              <a:rPr lang="ru-RU" sz="2400" dirty="0"/>
              <a:t>привязывается к объекту в момент вызова метода, поэтому одна и та же функция может входить в состав двух и большего количества объектов.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24744"/>
            <a:ext cx="6716063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92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7433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7644172" y="1133570"/>
            <a:ext cx="3888432" cy="3381619"/>
          </a:xfrm>
        </p:spPr>
        <p:txBody>
          <a:bodyPr>
            <a:noAutofit/>
          </a:bodyPr>
          <a:lstStyle/>
          <a:p>
            <a:pPr algn="l"/>
            <a:r>
              <a:rPr lang="ru-RU" sz="2000" b="1" dirty="0"/>
              <a:t>Функция-конструктор </a:t>
            </a:r>
            <a:r>
              <a:rPr lang="ru-RU" sz="2000" dirty="0"/>
              <a:t>-</a:t>
            </a:r>
            <a:r>
              <a:rPr lang="ru-RU" sz="2000" b="1" dirty="0"/>
              <a:t> </a:t>
            </a:r>
            <a:r>
              <a:rPr lang="ru-RU" sz="2000" dirty="0"/>
              <a:t>позволяет создавать много однотипных объектов.</a:t>
            </a:r>
            <a:r>
              <a:rPr lang="en-US" sz="2000" dirty="0"/>
              <a:t> </a:t>
            </a:r>
            <a:r>
              <a:rPr lang="ru-RU" sz="2000" dirty="0"/>
              <a:t>Функция конструктор всегда должна использоваться с оператором </a:t>
            </a:r>
            <a:r>
              <a:rPr lang="en-US" sz="2000" b="1" dirty="0"/>
              <a:t>new</a:t>
            </a:r>
            <a:r>
              <a:rPr lang="ru-RU" sz="2000" dirty="0"/>
              <a:t>, иначе у неё не будет доступа к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ново созданного объекта. Использовать оператор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ru-RU" sz="2000" dirty="0"/>
              <a:t>не нужно. Конструктор может (и как правило должен) иметь параметры</a:t>
            </a:r>
            <a:r>
              <a:rPr lang="en-US" sz="2000" dirty="0"/>
              <a:t>.</a:t>
            </a:r>
            <a:endParaRPr lang="uk-UA" sz="2000" dirty="0">
              <a:solidFill>
                <a:srgbClr val="0070C0"/>
              </a:solidFill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-1" y="285676"/>
            <a:ext cx="12203759" cy="623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600" b="1" dirty="0">
                <a:latin typeface="+mj-lt"/>
                <a:ea typeface="+mj-ea"/>
                <a:cs typeface="+mj-cs"/>
              </a:rPr>
              <a:t>Конструктор – Когда нужно много однотипных объектов</a:t>
            </a:r>
            <a:endParaRPr lang="uk-UA" sz="26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uk-UA" sz="2400" b="1" dirty="0">
                <a:hlinkClick r:id="rId2"/>
              </a:rPr>
              <a:t>https://learn.javascript.ru/constructor-new</a:t>
            </a:r>
            <a:endParaRPr lang="uk-UA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27502"/>
            <a:ext cx="6810293" cy="4398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</a:t>
            </a:r>
            <a:r>
              <a:rPr lang="ru-RU" sz="8000" b="1" dirty="0"/>
              <a:t>Прототипы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313378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6663</TotalTime>
  <Words>2003</Words>
  <Application>Microsoft Office PowerPoint</Application>
  <PresentationFormat>Широкий екран</PresentationFormat>
  <Paragraphs>195</Paragraphs>
  <Slides>47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Ключевое слово this</vt:lpstr>
      <vt:lpstr>null – заглушка на случай “когда объекта нет”.</vt:lpstr>
      <vt:lpstr>object - 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vt:lpstr>
      <vt:lpstr>this привязывается в динамике</vt:lpstr>
      <vt:lpstr>Функция-конструктор - позволяет создавать много однотипных объектов. Функция конструктор всегда должна использоваться с оператором new, иначе у неё не будет доступа к this ново созданного объекта. Использовать оператор return не нужно. Конструктор может (и как правило должен) иметь параметры.</vt:lpstr>
      <vt:lpstr>Презентація PowerPoint</vt:lpstr>
      <vt:lpstr>Прототип это объект который «дополняет» своими свойствами и методами другой (дочерний) объект. Установить кто у объекта будет прототипом  можно при помощи свойства __proto__.</vt:lpstr>
      <vt:lpstr>Презентація PowerPoint</vt:lpstr>
      <vt:lpstr>Презентація PowerPoint</vt:lpstr>
      <vt:lpstr>Презентація PowerPoint</vt:lpstr>
      <vt:lpstr>Презентація PowerPoint</vt:lpstr>
      <vt:lpstr>Дата/Время в JavaScript</vt:lpstr>
      <vt:lpstr>Дата/Время в JavaScript</vt:lpstr>
      <vt:lpstr>Дата/Время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GET/SET методы у объекта</vt:lpstr>
      <vt:lpstr>Обработка исключений (Exceptions)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904</cp:revision>
  <dcterms:created xsi:type="dcterms:W3CDTF">2014-11-20T09:08:59Z</dcterms:created>
  <dcterms:modified xsi:type="dcterms:W3CDTF">2021-06-10T20:52:12Z</dcterms:modified>
</cp:coreProperties>
</file>