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538" r:id="rId2"/>
    <p:sldId id="525" r:id="rId3"/>
    <p:sldId id="526" r:id="rId4"/>
    <p:sldId id="539" r:id="rId5"/>
    <p:sldId id="441" r:id="rId6"/>
    <p:sldId id="541" r:id="rId7"/>
    <p:sldId id="528" r:id="rId8"/>
    <p:sldId id="529" r:id="rId9"/>
    <p:sldId id="530" r:id="rId10"/>
    <p:sldId id="540" r:id="rId11"/>
    <p:sldId id="542" r:id="rId12"/>
    <p:sldId id="535" r:id="rId13"/>
    <p:sldId id="531" r:id="rId14"/>
    <p:sldId id="510" r:id="rId15"/>
    <p:sldId id="549" r:id="rId16"/>
    <p:sldId id="533" r:id="rId17"/>
    <p:sldId id="442" r:id="rId18"/>
    <p:sldId id="543" r:id="rId19"/>
    <p:sldId id="544" r:id="rId20"/>
    <p:sldId id="545" r:id="rId21"/>
    <p:sldId id="547" r:id="rId22"/>
    <p:sldId id="584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599C2-205A-4BBA-A490-8EC35EA17040}" v="2" dt="2021-07-14T10:03:24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2CDA2EB-EE2D-497D-8631-9A667336BF04}"/>
    <pc:docChg chg="addSld delSld modSld">
      <pc:chgData name="Anatoliy Kigel" userId="7432c6c4687b0a9c" providerId="LiveId" clId="{02CDA2EB-EE2D-497D-8631-9A667336BF04}" dt="2021-07-14T08:42:50.604" v="5" actId="20577"/>
      <pc:docMkLst>
        <pc:docMk/>
      </pc:docMkLst>
      <pc:sldChg chg="modSp add mod">
        <pc:chgData name="Anatoliy Kigel" userId="7432c6c4687b0a9c" providerId="LiveId" clId="{02CDA2EB-EE2D-497D-8631-9A667336BF04}" dt="2021-07-14T08:42:29.051" v="3" actId="20577"/>
        <pc:sldMkLst>
          <pc:docMk/>
          <pc:sldMk cId="1365862237" sldId="441"/>
        </pc:sldMkLst>
        <pc:spChg chg="mod">
          <ac:chgData name="Anatoliy Kigel" userId="7432c6c4687b0a9c" providerId="LiveId" clId="{02CDA2EB-EE2D-497D-8631-9A667336BF04}" dt="2021-07-14T08:42:29.051" v="3" actId="20577"/>
          <ac:spMkLst>
            <pc:docMk/>
            <pc:sldMk cId="1365862237" sldId="441"/>
            <ac:spMk id="5" creationId="{00000000-0000-0000-0000-000000000000}"/>
          </ac:spMkLst>
        </pc:spChg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1399721409" sldId="441"/>
        </pc:sldMkLst>
      </pc:sldChg>
      <pc:sldChg chg="modSp mod">
        <pc:chgData name="Anatoliy Kigel" userId="7432c6c4687b0a9c" providerId="LiveId" clId="{02CDA2EB-EE2D-497D-8631-9A667336BF04}" dt="2021-07-14T08:42:31.381" v="4" actId="20577"/>
        <pc:sldMkLst>
          <pc:docMk/>
          <pc:sldMk cId="988551250" sldId="528"/>
        </pc:sldMkLst>
        <pc:spChg chg="mod">
          <ac:chgData name="Anatoliy Kigel" userId="7432c6c4687b0a9c" providerId="LiveId" clId="{02CDA2EB-EE2D-497D-8631-9A667336BF04}" dt="2021-07-14T08:42:31.381" v="4" actId="20577"/>
          <ac:spMkLst>
            <pc:docMk/>
            <pc:sldMk cId="988551250" sldId="5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2CDA2EB-EE2D-497D-8631-9A667336BF04}" dt="2021-07-14T08:42:50.604" v="5" actId="20577"/>
        <pc:sldMkLst>
          <pc:docMk/>
          <pc:sldMk cId="739356482" sldId="540"/>
        </pc:sldMkLst>
        <pc:spChg chg="mod">
          <ac:chgData name="Anatoliy Kigel" userId="7432c6c4687b0a9c" providerId="LiveId" clId="{02CDA2EB-EE2D-497D-8631-9A667336BF04}" dt="2021-07-14T08:42:50.604" v="5" actId="20577"/>
          <ac:spMkLst>
            <pc:docMk/>
            <pc:sldMk cId="739356482" sldId="540"/>
            <ac:spMk id="5" creationId="{00000000-0000-0000-0000-000000000000}"/>
          </ac:spMkLst>
        </pc:spChg>
      </pc:sldChg>
      <pc:sldChg chg="add">
        <pc:chgData name="Anatoliy Kigel" userId="7432c6c4687b0a9c" providerId="LiveId" clId="{02CDA2EB-EE2D-497D-8631-9A667336BF04}" dt="2021-07-14T08:42:24.046" v="1"/>
        <pc:sldMkLst>
          <pc:docMk/>
          <pc:sldMk cId="1225981283" sldId="541"/>
        </pc:sldMkLst>
      </pc:sldChg>
      <pc:sldChg chg="del">
        <pc:chgData name="Anatoliy Kigel" userId="7432c6c4687b0a9c" providerId="LiveId" clId="{02CDA2EB-EE2D-497D-8631-9A667336BF04}" dt="2021-07-14T08:42:20.942" v="0" actId="2696"/>
        <pc:sldMkLst>
          <pc:docMk/>
          <pc:sldMk cId="3523060170" sldId="541"/>
        </pc:sldMkLst>
      </pc:sldChg>
    </pc:docChg>
  </pc:docChgLst>
  <pc:docChgLst>
    <pc:chgData name="Anatoliy Kigel" userId="7432c6c4687b0a9c" providerId="LiveId" clId="{DC344F45-08BD-4167-8584-75FE5724F2AB}"/>
    <pc:docChg chg="undo custSel addSld delSld modSld sldOrd">
      <pc:chgData name="Anatoliy Kigel" userId="7432c6c4687b0a9c" providerId="LiveId" clId="{DC344F45-08BD-4167-8584-75FE5724F2AB}" dt="2021-04-02T11:03:55.091" v="256" actId="113"/>
      <pc:docMkLst>
        <pc:docMk/>
      </pc:docMkLst>
      <pc:sldChg chg="del">
        <pc:chgData name="Anatoliy Kigel" userId="7432c6c4687b0a9c" providerId="LiveId" clId="{DC344F45-08BD-4167-8584-75FE5724F2AB}" dt="2021-04-02T10:56:22.279" v="10" actId="47"/>
        <pc:sldMkLst>
          <pc:docMk/>
          <pc:sldMk cId="3052163353" sldId="508"/>
        </pc:sldMkLst>
      </pc:sldChg>
      <pc:sldChg chg="del">
        <pc:chgData name="Anatoliy Kigel" userId="7432c6c4687b0a9c" providerId="LiveId" clId="{DC344F45-08BD-4167-8584-75FE5724F2AB}" dt="2021-04-02T10:57:20.505" v="11" actId="47"/>
        <pc:sldMkLst>
          <pc:docMk/>
          <pc:sldMk cId="2830833943" sldId="536"/>
        </pc:sldMkLst>
      </pc:sldChg>
      <pc:sldChg chg="del">
        <pc:chgData name="Anatoliy Kigel" userId="7432c6c4687b0a9c" providerId="LiveId" clId="{DC344F45-08BD-4167-8584-75FE5724F2AB}" dt="2021-04-02T11:03:32.950" v="254" actId="47"/>
        <pc:sldMkLst>
          <pc:docMk/>
          <pc:sldMk cId="3253984686" sldId="548"/>
        </pc:sldMkLst>
      </pc:sldChg>
      <pc:sldChg chg="addSp delSp modSp add mod">
        <pc:chgData name="Anatoliy Kigel" userId="7432c6c4687b0a9c" providerId="LiveId" clId="{DC344F45-08BD-4167-8584-75FE5724F2AB}" dt="2021-04-02T11:03:55.091" v="256" actId="113"/>
        <pc:sldMkLst>
          <pc:docMk/>
          <pc:sldMk cId="2085824863" sldId="549"/>
        </pc:sldMkLst>
        <pc:spChg chg="add mod">
          <ac:chgData name="Anatoliy Kigel" userId="7432c6c4687b0a9c" providerId="LiveId" clId="{DC344F45-08BD-4167-8584-75FE5724F2AB}" dt="2021-04-02T11:03:55.091" v="256" actId="113"/>
          <ac:spMkLst>
            <pc:docMk/>
            <pc:sldMk cId="2085824863" sldId="549"/>
            <ac:spMk id="8" creationId="{B924B2B4-5596-4C62-BB22-3C59A3A1A658}"/>
          </ac:spMkLst>
        </pc:spChg>
        <pc:spChg chg="del">
          <ac:chgData name="Anatoliy Kigel" userId="7432c6c4687b0a9c" providerId="LiveId" clId="{DC344F45-08BD-4167-8584-75FE5724F2AB}" dt="2021-04-02T10:55:59.512" v="1" actId="478"/>
          <ac:spMkLst>
            <pc:docMk/>
            <pc:sldMk cId="2085824863" sldId="549"/>
            <ac:spMk id="11" creationId="{00000000-0000-0000-0000-000000000000}"/>
          </ac:spMkLst>
        </pc:spChg>
        <pc:spChg chg="mod">
          <ac:chgData name="Anatoliy Kigel" userId="7432c6c4687b0a9c" providerId="LiveId" clId="{DC344F45-08BD-4167-8584-75FE5724F2AB}" dt="2021-04-02T10:57:42.895" v="60" actId="6549"/>
          <ac:spMkLst>
            <pc:docMk/>
            <pc:sldMk cId="2085824863" sldId="549"/>
            <ac:spMk id="12" creationId="{00000000-0000-0000-0000-000000000000}"/>
          </ac:spMkLst>
        </pc:spChg>
      </pc:sldChg>
      <pc:sldChg chg="addSp delSp modSp add mod ord">
        <pc:chgData name="Anatoliy Kigel" userId="7432c6c4687b0a9c" providerId="LiveId" clId="{DC344F45-08BD-4167-8584-75FE5724F2AB}" dt="2021-04-02T11:03:28.218" v="253" actId="1076"/>
        <pc:sldMkLst>
          <pc:docMk/>
          <pc:sldMk cId="3745595268" sldId="550"/>
        </pc:sldMkLst>
        <pc:spChg chg="del">
          <ac:chgData name="Anatoliy Kigel" userId="7432c6c4687b0a9c" providerId="LiveId" clId="{DC344F45-08BD-4167-8584-75FE5724F2AB}" dt="2021-04-02T11:01:57.211" v="74" actId="478"/>
          <ac:spMkLst>
            <pc:docMk/>
            <pc:sldMk cId="3745595268" sldId="550"/>
            <ac:spMk id="3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3:28.218" v="253" actId="1076"/>
          <ac:spMkLst>
            <pc:docMk/>
            <pc:sldMk cId="3745595268" sldId="550"/>
            <ac:spMk id="8" creationId="{F6659F58-75C0-4D91-8CBF-696A79D447EB}"/>
          </ac:spMkLst>
        </pc:spChg>
        <pc:spChg chg="del">
          <ac:chgData name="Anatoliy Kigel" userId="7432c6c4687b0a9c" providerId="LiveId" clId="{DC344F45-08BD-4167-8584-75FE5724F2AB}" dt="2021-04-02T11:01:39.809" v="70" actId="478"/>
          <ac:spMkLst>
            <pc:docMk/>
            <pc:sldMk cId="3745595268" sldId="550"/>
            <ac:spMk id="9" creationId="{00000000-0000-0000-0000-000000000000}"/>
          </ac:spMkLst>
        </pc:spChg>
        <pc:spChg chg="add mod">
          <ac:chgData name="Anatoliy Kigel" userId="7432c6c4687b0a9c" providerId="LiveId" clId="{DC344F45-08BD-4167-8584-75FE5724F2AB}" dt="2021-04-02T11:01:58.376" v="76" actId="1036"/>
          <ac:spMkLst>
            <pc:docMk/>
            <pc:sldMk cId="3745595268" sldId="550"/>
            <ac:spMk id="10" creationId="{96BCDC25-615D-4070-B201-4DCCAE10EFD1}"/>
          </ac:spMkLst>
        </pc:spChg>
        <pc:picChg chg="del">
          <ac:chgData name="Anatoliy Kigel" userId="7432c6c4687b0a9c" providerId="LiveId" clId="{DC344F45-08BD-4167-8584-75FE5724F2AB}" dt="2021-04-02T11:01:20.154" v="64" actId="478"/>
          <ac:picMkLst>
            <pc:docMk/>
            <pc:sldMk cId="3745595268" sldId="550"/>
            <ac:picMk id="4" creationId="{00000000-0000-0000-0000-000000000000}"/>
          </ac:picMkLst>
        </pc:picChg>
        <pc:picChg chg="add mod">
          <ac:chgData name="Anatoliy Kigel" userId="7432c6c4687b0a9c" providerId="LiveId" clId="{DC344F45-08BD-4167-8584-75FE5724F2AB}" dt="2021-04-02T11:01:59.592" v="82" actId="1035"/>
          <ac:picMkLst>
            <pc:docMk/>
            <pc:sldMk cId="3745595268" sldId="550"/>
            <ac:picMk id="5" creationId="{BF4AD5BE-6429-4D99-B86D-84A3E91E541F}"/>
          </ac:picMkLst>
        </pc:picChg>
      </pc:sldChg>
    </pc:docChg>
  </pc:docChgLst>
  <pc:docChgLst>
    <pc:chgData name="Anatoliy Kigel" userId="7432c6c4687b0a9c" providerId="LiveId" clId="{19B599C2-205A-4BBA-A490-8EC35EA17040}"/>
    <pc:docChg chg="undo custSel addSld delSld modSld">
      <pc:chgData name="Anatoliy Kigel" userId="7432c6c4687b0a9c" providerId="LiveId" clId="{19B599C2-205A-4BBA-A490-8EC35EA17040}" dt="2021-07-17T08:12:42.955" v="179" actId="1076"/>
      <pc:docMkLst>
        <pc:docMk/>
      </pc:docMkLst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365862237" sldId="441"/>
        </pc:sldMkLst>
      </pc:sldChg>
      <pc:sldChg chg="addSp delSp modSp mod">
        <pc:chgData name="Anatoliy Kigel" userId="7432c6c4687b0a9c" providerId="LiveId" clId="{19B599C2-205A-4BBA-A490-8EC35EA17040}" dt="2021-07-14T10:02:45.049" v="122" actId="1035"/>
        <pc:sldMkLst>
          <pc:docMk/>
          <pc:sldMk cId="2977534443" sldId="442"/>
        </pc:sldMkLst>
        <pc:spChg chg="mod">
          <ac:chgData name="Anatoliy Kigel" userId="7432c6c4687b0a9c" providerId="LiveId" clId="{19B599C2-205A-4BBA-A490-8EC35EA17040}" dt="2021-07-14T10:02:42.878" v="116" actId="1036"/>
          <ac:spMkLst>
            <pc:docMk/>
            <pc:sldMk cId="2977534443" sldId="442"/>
            <ac:spMk id="3" creationId="{00000000-0000-0000-0000-000000000000}"/>
          </ac:spMkLst>
        </pc:spChg>
        <pc:spChg chg="mod">
          <ac:chgData name="Anatoliy Kigel" userId="7432c6c4687b0a9c" providerId="LiveId" clId="{19B599C2-205A-4BBA-A490-8EC35EA17040}" dt="2021-07-14T10:02:45.049" v="122" actId="1035"/>
          <ac:spMkLst>
            <pc:docMk/>
            <pc:sldMk cId="2977534443" sldId="442"/>
            <ac:spMk id="9" creationId="{00000000-0000-0000-0000-000000000000}"/>
          </ac:spMkLst>
        </pc:spChg>
        <pc:picChg chg="del">
          <ac:chgData name="Anatoliy Kigel" userId="7432c6c4687b0a9c" providerId="LiveId" clId="{19B599C2-205A-4BBA-A490-8EC35EA17040}" dt="2021-07-14T10:02:05.271" v="82" actId="478"/>
          <ac:picMkLst>
            <pc:docMk/>
            <pc:sldMk cId="2977534443" sldId="442"/>
            <ac:picMk id="4" creationId="{00000000-0000-0000-0000-000000000000}"/>
          </ac:picMkLst>
        </pc:picChg>
        <pc:picChg chg="add">
          <ac:chgData name="Anatoliy Kigel" userId="7432c6c4687b0a9c" providerId="LiveId" clId="{19B599C2-205A-4BBA-A490-8EC35EA17040}" dt="2021-07-14T10:02:38.738" v="111" actId="22"/>
          <ac:picMkLst>
            <pc:docMk/>
            <pc:sldMk cId="2977534443" sldId="442"/>
            <ac:picMk id="5" creationId="{32505E5B-93A6-46EE-BC84-DDBC2AC96AC0}"/>
          </ac:picMkLst>
        </pc:picChg>
      </pc:sldChg>
      <pc:sldChg chg="modSp mod">
        <pc:chgData name="Anatoliy Kigel" userId="7432c6c4687b0a9c" providerId="LiveId" clId="{19B599C2-205A-4BBA-A490-8EC35EA17040}" dt="2021-07-14T10:05:17.543" v="162" actId="20577"/>
        <pc:sldMkLst>
          <pc:docMk/>
          <pc:sldMk cId="6423114" sldId="510"/>
        </pc:sldMkLst>
        <pc:spChg chg="mod">
          <ac:chgData name="Anatoliy Kigel" userId="7432c6c4687b0a9c" providerId="LiveId" clId="{19B599C2-205A-4BBA-A490-8EC35EA17040}" dt="2021-07-14T10:05:17.543" v="162" actId="20577"/>
          <ac:spMkLst>
            <pc:docMk/>
            <pc:sldMk cId="6423114" sldId="510"/>
            <ac:spMk id="5" creationId="{00000000-0000-0000-0000-000000000000}"/>
          </ac:spMkLst>
        </pc:spChg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1168196594" sldId="525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3867411776" sldId="526"/>
        </pc:sldMkLst>
      </pc:sldChg>
      <pc:sldChg chg="modSp mod">
        <pc:chgData name="Anatoliy Kigel" userId="7432c6c4687b0a9c" providerId="LiveId" clId="{19B599C2-205A-4BBA-A490-8EC35EA17040}" dt="2021-07-14T10:05:21.895" v="165" actId="20577"/>
        <pc:sldMkLst>
          <pc:docMk/>
          <pc:sldMk cId="3655498139" sldId="533"/>
        </pc:sldMkLst>
        <pc:spChg chg="mod">
          <ac:chgData name="Anatoliy Kigel" userId="7432c6c4687b0a9c" providerId="LiveId" clId="{19B599C2-205A-4BBA-A490-8EC35EA17040}" dt="2021-07-14T10:05:21.895" v="165" actId="20577"/>
          <ac:spMkLst>
            <pc:docMk/>
            <pc:sldMk cId="3655498139" sldId="533"/>
            <ac:spMk id="5" creationId="{00000000-0000-0000-0000-000000000000}"/>
          </ac:spMkLst>
        </pc:spChg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1185299253" sldId="534"/>
        </pc:sldMkLst>
      </pc:sldChg>
      <pc:sldChg chg="add">
        <pc:chgData name="Anatoliy Kigel" userId="7432c6c4687b0a9c" providerId="LiveId" clId="{19B599C2-205A-4BBA-A490-8EC35EA17040}" dt="2021-07-14T10:03:24.438" v="126"/>
        <pc:sldMkLst>
          <pc:docMk/>
          <pc:sldMk cId="603685905" sldId="535"/>
        </pc:sldMkLst>
      </pc:sldChg>
      <pc:sldChg chg="del">
        <pc:chgData name="Anatoliy Kigel" userId="7432c6c4687b0a9c" providerId="LiveId" clId="{19B599C2-205A-4BBA-A490-8EC35EA17040}" dt="2021-07-14T10:03:22.931" v="125" actId="2696"/>
        <pc:sldMkLst>
          <pc:docMk/>
          <pc:sldMk cId="3360317762" sldId="535"/>
        </pc:sldMkLst>
      </pc:sldChg>
      <pc:sldChg chg="del">
        <pc:chgData name="Anatoliy Kigel" userId="7432c6c4687b0a9c" providerId="LiveId" clId="{19B599C2-205A-4BBA-A490-8EC35EA17040}" dt="2021-07-14T10:03:27.162" v="127" actId="47"/>
        <pc:sldMkLst>
          <pc:docMk/>
          <pc:sldMk cId="3709937470" sldId="537"/>
        </pc:sldMkLst>
      </pc:sldChg>
      <pc:sldChg chg="add del">
        <pc:chgData name="Anatoliy Kigel" userId="7432c6c4687b0a9c" providerId="LiveId" clId="{19B599C2-205A-4BBA-A490-8EC35EA17040}" dt="2021-07-14T10:03:05.664" v="124" actId="2696"/>
        <pc:sldMkLst>
          <pc:docMk/>
          <pc:sldMk cId="2420826878" sldId="539"/>
        </pc:sldMkLst>
      </pc:sldChg>
      <pc:sldChg chg="modSp add del mod">
        <pc:chgData name="Anatoliy Kigel" userId="7432c6c4687b0a9c" providerId="LiveId" clId="{19B599C2-205A-4BBA-A490-8EC35EA17040}" dt="2021-07-14T10:04:19.685" v="155"/>
        <pc:sldMkLst>
          <pc:docMk/>
          <pc:sldMk cId="1225981283" sldId="541"/>
        </pc:sldMkLst>
        <pc:spChg chg="mod">
          <ac:chgData name="Anatoliy Kigel" userId="7432c6c4687b0a9c" providerId="LiveId" clId="{19B599C2-205A-4BBA-A490-8EC35EA17040}" dt="2021-07-14T10:04:19.685" v="155"/>
          <ac:spMkLst>
            <pc:docMk/>
            <pc:sldMk cId="1225981283" sldId="541"/>
            <ac:spMk id="9" creationId="{00000000-0000-0000-0000-000000000000}"/>
          </ac:spMkLst>
        </pc:spChg>
      </pc:sldChg>
      <pc:sldChg chg="modSp mod">
        <pc:chgData name="Anatoliy Kigel" userId="7432c6c4687b0a9c" providerId="LiveId" clId="{19B599C2-205A-4BBA-A490-8EC35EA17040}" dt="2021-07-14T10:00:11.960" v="7" actId="207"/>
        <pc:sldMkLst>
          <pc:docMk/>
          <pc:sldMk cId="3380597663" sldId="547"/>
        </pc:sldMkLst>
        <pc:spChg chg="mod">
          <ac:chgData name="Anatoliy Kigel" userId="7432c6c4687b0a9c" providerId="LiveId" clId="{19B599C2-205A-4BBA-A490-8EC35EA17040}" dt="2021-07-14T10:00:11.960" v="7" actId="207"/>
          <ac:spMkLst>
            <pc:docMk/>
            <pc:sldMk cId="3380597663" sldId="54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19B599C2-205A-4BBA-A490-8EC35EA17040}" dt="2021-07-17T08:12:42.955" v="179" actId="1076"/>
        <pc:sldMkLst>
          <pc:docMk/>
          <pc:sldMk cId="2085824863" sldId="549"/>
        </pc:sldMkLst>
        <pc:spChg chg="mod">
          <ac:chgData name="Anatoliy Kigel" userId="7432c6c4687b0a9c" providerId="LiveId" clId="{19B599C2-205A-4BBA-A490-8EC35EA17040}" dt="2021-07-14T10:03:34.259" v="138" actId="20577"/>
          <ac:spMkLst>
            <pc:docMk/>
            <pc:sldMk cId="2085824863" sldId="549"/>
            <ac:spMk id="8" creationId="{B924B2B4-5596-4C62-BB22-3C59A3A1A658}"/>
          </ac:spMkLst>
        </pc:spChg>
        <pc:spChg chg="mod">
          <ac:chgData name="Anatoliy Kigel" userId="7432c6c4687b0a9c" providerId="LiveId" clId="{19B599C2-205A-4BBA-A490-8EC35EA17040}" dt="2021-07-17T08:12:42.955" v="179" actId="1076"/>
          <ac:spMkLst>
            <pc:docMk/>
            <pc:sldMk cId="2085824863" sldId="549"/>
            <ac:spMk id="10" creationId="{00000000-0000-0000-0000-000000000000}"/>
          </ac:spMkLst>
        </pc:spChg>
        <pc:picChg chg="del">
          <ac:chgData name="Anatoliy Kigel" userId="7432c6c4687b0a9c" providerId="LiveId" clId="{19B599C2-205A-4BBA-A490-8EC35EA17040}" dt="2021-07-17T08:12:17.790" v="166" actId="478"/>
          <ac:picMkLst>
            <pc:docMk/>
            <pc:sldMk cId="2085824863" sldId="549"/>
            <ac:picMk id="3" creationId="{00000000-0000-0000-0000-000000000000}"/>
          </ac:picMkLst>
        </pc:picChg>
        <pc:picChg chg="add mod">
          <ac:chgData name="Anatoliy Kigel" userId="7432c6c4687b0a9c" providerId="LiveId" clId="{19B599C2-205A-4BBA-A490-8EC35EA17040}" dt="2021-07-17T08:12:23.035" v="169" actId="1076"/>
          <ac:picMkLst>
            <pc:docMk/>
            <pc:sldMk cId="2085824863" sldId="549"/>
            <ac:picMk id="4" creationId="{82524484-9B6B-4880-9F86-B87CD3FC2584}"/>
          </ac:picMkLst>
        </pc:picChg>
      </pc:sldChg>
      <pc:sldChg chg="del">
        <pc:chgData name="Anatoliy Kigel" userId="7432c6c4687b0a9c" providerId="LiveId" clId="{19B599C2-205A-4BBA-A490-8EC35EA17040}" dt="2021-07-14T10:01:26.246" v="64" actId="47"/>
        <pc:sldMkLst>
          <pc:docMk/>
          <pc:sldMk cId="3745595268" sldId="550"/>
        </pc:sldMkLst>
      </pc:sldChg>
      <pc:sldChg chg="addSp delSp modSp add mod">
        <pc:chgData name="Anatoliy Kigel" userId="7432c6c4687b0a9c" providerId="LiveId" clId="{19B599C2-205A-4BBA-A490-8EC35EA17040}" dt="2021-07-14T10:01:50.260" v="81" actId="20577"/>
        <pc:sldMkLst>
          <pc:docMk/>
          <pc:sldMk cId="3390331817" sldId="584"/>
        </pc:sldMkLst>
        <pc:spChg chg="mod">
          <ac:chgData name="Anatoliy Kigel" userId="7432c6c4687b0a9c" providerId="LiveId" clId="{19B599C2-205A-4BBA-A490-8EC35EA17040}" dt="2021-07-14T10:00:06.210" v="6" actId="20577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19B599C2-205A-4BBA-A490-8EC35EA17040}" dt="2021-07-14T10:01:50.260" v="81" actId="20577"/>
          <ac:spMkLst>
            <pc:docMk/>
            <pc:sldMk cId="3390331817" sldId="584"/>
            <ac:spMk id="7" creationId="{AF0B888C-C852-410E-87ED-05B50A43B33A}"/>
          </ac:spMkLst>
        </pc:spChg>
        <pc:picChg chg="add mod">
          <ac:chgData name="Anatoliy Kigel" userId="7432c6c4687b0a9c" providerId="LiveId" clId="{19B599C2-205A-4BBA-A490-8EC35EA17040}" dt="2021-07-14T10:01:21.173" v="63" actId="14100"/>
          <ac:picMkLst>
            <pc:docMk/>
            <pc:sldMk cId="3390331817" sldId="584"/>
            <ac:picMk id="3" creationId="{8412BFDD-3C9B-4A24-B364-891DBA29D55F}"/>
          </ac:picMkLst>
        </pc:picChg>
        <pc:picChg chg="del">
          <ac:chgData name="Anatoliy Kigel" userId="7432c6c4687b0a9c" providerId="LiveId" clId="{19B599C2-205A-4BBA-A490-8EC35EA17040}" dt="2021-07-14T10:00:42.167" v="54" actId="478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17.07.2021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17.07.2021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books.org/wiki/&#1056;&#1077;&#1075;&#1091;&#1083;&#1103;&#1088;&#1085;&#1099;&#1077;_&#1074;&#1099;&#1088;&#1072;&#1078;&#1077;&#1085;&#1080;&#1103;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k.wikipedia.org/wiki/&#1056;&#1077;&#1075;&#1091;&#1083;&#1103;&#1088;&#1085;&#1080;&#1081;_&#1074;&#1080;&#1088;&#1072;&#1079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javascript.ru/regexp-meth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Элементы ввода и </a:t>
            </a:r>
            <a:r>
              <a:rPr lang="ru-RU" sz="4400" b="1" dirty="0" err="1">
                <a:solidFill>
                  <a:schemeClr val="bg1"/>
                </a:solidFill>
                <a:latin typeface="+mj-lt"/>
              </a:rPr>
              <a:t>валидация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 данных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</a:t>
            </a:r>
            <a:r>
              <a:rPr lang="en-US" sz="6000" b="1" dirty="0"/>
              <a:t>DOM </a:t>
            </a:r>
            <a:r>
              <a:rPr lang="ru-RU" sz="6000" b="1" dirty="0"/>
              <a:t>и </a:t>
            </a:r>
            <a:r>
              <a:rPr lang="ru-RU" sz="6000" b="1" dirty="0" err="1"/>
              <a:t>валидация</a:t>
            </a:r>
            <a:r>
              <a:rPr lang="ru-RU" sz="6000" b="1" dirty="0"/>
              <a:t>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7393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8059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Валидация</a:t>
            </a:r>
            <a:r>
              <a:rPr lang="ru-RU" sz="4000" b="1" dirty="0"/>
              <a:t> данных</a:t>
            </a:r>
            <a:endParaRPr lang="en-US" sz="4000" b="1" dirty="0"/>
          </a:p>
          <a:p>
            <a:pPr algn="ctr"/>
            <a:r>
              <a:rPr lang="ru-RU" sz="2800" i="1" dirty="0"/>
              <a:t>(проверка на корректность)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0" y="2636912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/>
              <a:t>Валидация</a:t>
            </a:r>
            <a:r>
              <a:rPr lang="ru-RU" sz="4000" dirty="0"/>
              <a:t> данных сводиться к </a:t>
            </a:r>
            <a:r>
              <a:rPr lang="ru-RU" sz="4000" b="1" dirty="0"/>
              <a:t>проверке</a:t>
            </a:r>
            <a:r>
              <a:rPr lang="ru-RU" sz="4000" dirty="0"/>
              <a:t> </a:t>
            </a:r>
            <a:r>
              <a:rPr lang="ru-RU" sz="4000" b="1" dirty="0"/>
              <a:t>соответствуют</a:t>
            </a:r>
            <a:r>
              <a:rPr lang="ru-RU" sz="4000" dirty="0"/>
              <a:t> ли введённые </a:t>
            </a:r>
            <a:r>
              <a:rPr lang="ru-RU" sz="4000" b="1" dirty="0"/>
              <a:t>данные</a:t>
            </a:r>
            <a:r>
              <a:rPr lang="ru-RU" sz="4000" dirty="0"/>
              <a:t> </a:t>
            </a:r>
            <a:r>
              <a:rPr lang="ru-RU" sz="4000" b="1" dirty="0"/>
              <a:t>шаблону</a:t>
            </a:r>
            <a:r>
              <a:rPr lang="ru-RU" sz="4000" dirty="0"/>
              <a:t>. Что считать </a:t>
            </a:r>
            <a:r>
              <a:rPr lang="ru-RU" sz="4000" b="1" dirty="0"/>
              <a:t>корректным</a:t>
            </a:r>
            <a:r>
              <a:rPr lang="ru-RU" sz="4000" dirty="0"/>
              <a:t>, </a:t>
            </a:r>
            <a:br>
              <a:rPr lang="en-US" sz="4000" dirty="0"/>
            </a:br>
            <a:r>
              <a:rPr lang="ru-RU" sz="4000" dirty="0"/>
              <a:t>а что нет –</a:t>
            </a:r>
            <a:r>
              <a:rPr lang="en-US" sz="4000" dirty="0"/>
              <a:t> </a:t>
            </a:r>
            <a:r>
              <a:rPr lang="ru-RU" sz="4000" dirty="0"/>
              <a:t>определяет разработчик.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8797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712" y="169476"/>
            <a:ext cx="590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JavaScript</a:t>
            </a:r>
            <a:r>
              <a:rPr lang="ru-RU" sz="2800" b="1" dirty="0"/>
              <a:t>, формы и элементы ввода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9616" y="1404060"/>
            <a:ext cx="7103320" cy="44012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Для </a:t>
            </a:r>
            <a:r>
              <a:rPr lang="en-US" sz="2800" i="1" dirty="0"/>
              <a:t>JavaScript’</a:t>
            </a:r>
            <a:r>
              <a:rPr lang="ru-RU" sz="2800" i="1" dirty="0"/>
              <a:t>а элементы ввода это текстовые поля. Получить (или установить) информацию из них можно обратившись к свойству </a:t>
            </a:r>
            <a:r>
              <a:rPr lang="en-US" sz="2800" b="1" i="1" dirty="0"/>
              <a:t>value</a:t>
            </a:r>
            <a:r>
              <a:rPr lang="en-US" sz="2800" i="1" dirty="0"/>
              <a:t> </a:t>
            </a:r>
            <a:r>
              <a:rPr lang="ru-RU" sz="2800" i="1" dirty="0"/>
              <a:t>элемента.</a:t>
            </a:r>
          </a:p>
          <a:p>
            <a:pPr algn="just"/>
            <a:endParaRPr lang="ru-RU" sz="2800" i="1" dirty="0"/>
          </a:p>
          <a:p>
            <a:pPr algn="just"/>
            <a:r>
              <a:rPr lang="ru-RU" sz="2800" i="1" dirty="0"/>
              <a:t>Но нам не обязательно проверять значение, мы можем «спросить» браузер считает ли он значение валидным, обратившись к методу </a:t>
            </a:r>
            <a:r>
              <a:rPr lang="en-US" sz="2800" b="1" i="1" dirty="0"/>
              <a:t>.</a:t>
            </a:r>
            <a:r>
              <a:rPr lang="en-US" sz="2800" b="1" i="1" dirty="0" err="1"/>
              <a:t>checkValidity</a:t>
            </a:r>
            <a:r>
              <a:rPr lang="en-US" sz="2800" b="1" i="1" dirty="0"/>
              <a:t>()</a:t>
            </a:r>
            <a:r>
              <a:rPr lang="ru-RU" sz="2800" b="1" i="1" dirty="0"/>
              <a:t> </a:t>
            </a:r>
            <a:r>
              <a:rPr lang="ru-RU" sz="2800" i="1" dirty="0"/>
              <a:t>элемента ввода.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60368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</a:t>
            </a:r>
            <a:r>
              <a:rPr lang="en-US" sz="3600" b="1" dirty="0"/>
              <a:t> .validity </a:t>
            </a:r>
            <a:r>
              <a:rPr lang="ru-RU" sz="3600" b="1" dirty="0"/>
              <a:t>элементов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609329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ru-RU" sz="2400" b="1" dirty="0">
                <a:hlinkClick r:id="rId2"/>
              </a:rPr>
              <a:t>https://www.w3schools.com/js/js_validation_api.asp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925397"/>
            <a:ext cx="8136904" cy="4104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5560" y="5238651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Свойство </a:t>
            </a:r>
            <a:r>
              <a:rPr lang="en-US" dirty="0"/>
              <a:t>.</a:t>
            </a:r>
            <a:r>
              <a:rPr lang="en-US" b="1" dirty="0"/>
              <a:t>validity</a:t>
            </a:r>
            <a:r>
              <a:rPr lang="en-US" dirty="0"/>
              <a:t> </a:t>
            </a:r>
            <a:r>
              <a:rPr lang="ru-RU" dirty="0"/>
              <a:t>доступное у элементов ввода позволяет получить детальную информацию и проблемах при </a:t>
            </a:r>
            <a:r>
              <a:rPr lang="ru-RU" dirty="0" err="1"/>
              <a:t>валидации</a:t>
            </a:r>
            <a:r>
              <a:rPr lang="ru-RU" dirty="0"/>
              <a:t> данных в элементе ввода.</a:t>
            </a:r>
          </a:p>
        </p:txBody>
      </p:sp>
    </p:spTree>
    <p:extLst>
      <p:ext uri="{BB962C8B-B14F-4D97-AF65-F5344CB8AC3E}">
        <p14:creationId xmlns:p14="http://schemas.microsoft.com/office/powerpoint/2010/main" val="369316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0142" y="3283053"/>
            <a:ext cx="37523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Пересчитать</a:t>
            </a:r>
            <a:r>
              <a:rPr lang="ru-RU" sz="2800" dirty="0"/>
              <a:t> цены на товары </a:t>
            </a:r>
            <a:r>
              <a:rPr lang="ru-RU" sz="2800" b="1" dirty="0"/>
              <a:t>в гривну </a:t>
            </a:r>
            <a:r>
              <a:rPr lang="ru-RU" sz="2800" dirty="0"/>
              <a:t>в соответствии с </a:t>
            </a:r>
            <a:r>
              <a:rPr lang="ru-RU" sz="2800" b="1" dirty="0"/>
              <a:t>актуальным</a:t>
            </a:r>
            <a:r>
              <a:rPr lang="ru-RU" sz="2800" dirty="0"/>
              <a:t> курсом валют НБУ.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766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Всегда ли регулярные выражения нужны?</a:t>
            </a:r>
            <a:endParaRPr lang="uk-UA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4B2B4-5596-4C62-BB22-3C59A3A1A658}"/>
              </a:ext>
            </a:extLst>
          </p:cNvPr>
          <p:cNvSpPr txBox="1"/>
          <p:nvPr/>
        </p:nvSpPr>
        <p:spPr>
          <a:xfrm>
            <a:off x="6952130" y="1844824"/>
            <a:ext cx="39684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Воспользуйтесь шаблоном</a:t>
            </a:r>
            <a:r>
              <a:rPr lang="en-US" sz="2000" dirty="0"/>
              <a:t> </a:t>
            </a:r>
            <a:r>
              <a:rPr lang="ru-RU" sz="2000" dirty="0"/>
              <a:t>в репозитории занятия </a:t>
            </a:r>
            <a:r>
              <a:rPr lang="en-US" sz="2000" b="1" dirty="0">
                <a:solidFill>
                  <a:srgbClr val="0070C0"/>
                </a:solidFill>
              </a:rPr>
              <a:t>./</a:t>
            </a:r>
            <a:r>
              <a:rPr lang="en-US" sz="2000" b="1" dirty="0" err="1">
                <a:solidFill>
                  <a:srgbClr val="0070C0"/>
                </a:solidFill>
              </a:rPr>
              <a:t>src</a:t>
            </a:r>
            <a:r>
              <a:rPr lang="en-US" sz="2000" b="1" dirty="0">
                <a:solidFill>
                  <a:srgbClr val="0070C0"/>
                </a:solidFill>
              </a:rPr>
              <a:t>/</a:t>
            </a:r>
            <a:r>
              <a:rPr lang="en-US" sz="2000" b="1" dirty="0" err="1">
                <a:solidFill>
                  <a:srgbClr val="0070C0"/>
                </a:solidFill>
              </a:rPr>
              <a:t>dom</a:t>
            </a:r>
            <a:r>
              <a:rPr lang="en-US" sz="2000" b="1" dirty="0">
                <a:solidFill>
                  <a:srgbClr val="0070C0"/>
                </a:solidFill>
              </a:rPr>
              <a:t>-example</a:t>
            </a:r>
            <a:endParaRPr lang="uk-UA" sz="2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524484-9B6B-4880-9F86-B87CD3FC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16832"/>
            <a:ext cx="6027680" cy="36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2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/>
              <a:t>6. </a:t>
            </a:r>
            <a:r>
              <a:rPr lang="ru-RU" sz="6000" b="1"/>
              <a:t>Немного </a:t>
            </a:r>
            <a:r>
              <a:rPr lang="ru-RU" sz="6000" b="1" dirty="0"/>
              <a:t>практики </a:t>
            </a:r>
            <a:r>
              <a:rPr lang="en-US" sz="6000" b="1" dirty="0"/>
              <a:t>#</a:t>
            </a:r>
            <a:r>
              <a:rPr lang="ru-RU" sz="6000" b="1" dirty="0"/>
              <a:t>3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65549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Развиваем концепцию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4000" b="1" dirty="0"/>
              <a:t>ingle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4000" b="1" dirty="0"/>
              <a:t>age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4000" b="1" dirty="0"/>
              <a:t>pplication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27448" y="5661248"/>
            <a:ext cx="10873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r>
              <a:rPr lang="ru-RU" sz="2400" b="1" dirty="0"/>
              <a:t> </a:t>
            </a:r>
            <a:endParaRPr lang="uk-UA" sz="2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505E5B-93A6-46EE-BC84-DDBC2AC9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6765"/>
            <a:ext cx="12192000" cy="23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Single Page Application</a:t>
            </a:r>
            <a:r>
              <a:rPr lang="en-US" sz="5400" b="1" dirty="0"/>
              <a:t>, </a:t>
            </a:r>
            <a:r>
              <a:rPr lang="en-US" sz="5400" b="1" dirty="0">
                <a:solidFill>
                  <a:srgbClr val="00B050"/>
                </a:solidFill>
              </a:rPr>
              <a:t>Vue.js</a:t>
            </a:r>
            <a:endParaRPr lang="ru-RU" sz="54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14739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Регулярные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5124" y="1912764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Задача: </a:t>
            </a:r>
            <a:r>
              <a:rPr lang="ru-RU" sz="2400" dirty="0"/>
              <a:t>Выбрать из строки корректные, </a:t>
            </a:r>
            <a:r>
              <a:rPr lang="ru-RU" sz="2400" b="1" dirty="0"/>
              <a:t>валидные</a:t>
            </a:r>
            <a:r>
              <a:rPr lang="ru-RU" sz="2400" dirty="0"/>
              <a:t>, номера банковских карт и вывести их в формате 4 блока по 4 цифры.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1330" y="4995173"/>
            <a:ext cx="7732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 в </a:t>
            </a:r>
            <a:r>
              <a:rPr lang="ru-RU" sz="2800" dirty="0" err="1"/>
              <a:t>репозитории</a:t>
            </a:r>
            <a:r>
              <a:rPr lang="ru-RU" sz="2800" dirty="0"/>
              <a:t> </a:t>
            </a:r>
            <a:br>
              <a:rPr lang="ru-RU" sz="2800" dirty="0"/>
            </a:br>
            <a:r>
              <a:rPr lang="ru-RU" sz="2800" dirty="0"/>
              <a:t>занятия: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/homework-template-1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#K.1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4953"/>
            <a:ext cx="7732588" cy="3530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59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#K.2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7536160" y="1664680"/>
            <a:ext cx="4464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сервисом: </a:t>
            </a:r>
            <a:r>
              <a:rPr lang="en-US" dirty="0">
                <a:hlinkClick r:id="rId2"/>
              </a:rPr>
              <a:t>https://fakestoreapi.com/</a:t>
            </a:r>
            <a:br>
              <a:rPr lang="ru-RU" dirty="0"/>
            </a:br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  <a:p>
            <a:endParaRPr lang="ru-RU" dirty="0"/>
          </a:p>
          <a:p>
            <a:r>
              <a:rPr lang="ru-RU" dirty="0"/>
              <a:t>В качестве разметки вы можете использовать шаблон </a:t>
            </a:r>
            <a:r>
              <a:rPr lang="en-US" b="1" dirty="0">
                <a:solidFill>
                  <a:srgbClr val="0070C0"/>
                </a:solidFill>
              </a:rPr>
              <a:t>./</a:t>
            </a:r>
            <a:r>
              <a:rPr lang="en-US" b="1" dirty="0" err="1">
                <a:solidFill>
                  <a:srgbClr val="0070C0"/>
                </a:solidFill>
              </a:rPr>
              <a:t>src</a:t>
            </a:r>
            <a:r>
              <a:rPr lang="en-US" b="1" dirty="0">
                <a:solidFill>
                  <a:srgbClr val="0070C0"/>
                </a:solidFill>
              </a:rPr>
              <a:t>/homework-template</a:t>
            </a:r>
            <a:r>
              <a:rPr lang="ru-RU" b="1" dirty="0">
                <a:solidFill>
                  <a:srgbClr val="0070C0"/>
                </a:solidFill>
              </a:rPr>
              <a:t>-2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rgbClr val="00B050"/>
                </a:solidFill>
              </a:rPr>
              <a:t>реализуйте функционирование «кнопок» сортировки по цене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и поиск по списку товаров,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одновременно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Шаблон можно менять по своему усмотрению, или же сверстать свой.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12BFDD-3C9B-4A24-B364-891DBA29D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158688"/>
            <a:ext cx="7200800" cy="56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7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Регулярные выражения</a:t>
            </a:r>
          </a:p>
        </p:txBody>
      </p:sp>
      <p:pic>
        <p:nvPicPr>
          <p:cNvPr id="15362" name="Picture 2" descr="https://hsto.org/getpro/habr/post_images/edd/87a/290/edd87a290a92c9085793ca63e226064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1196752"/>
            <a:ext cx="5935594" cy="4313366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7392156" y="1916832"/>
            <a:ext cx="3888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Регулярные выражения </a:t>
            </a:r>
            <a:r>
              <a:rPr lang="ru-RU" sz="2800" dirty="0"/>
              <a:t>– язык шаблонов которыми проверяется нахождение в строке искомых элементов.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7727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https://ru.wikibooks.org/wiki/</a:t>
            </a:r>
            <a:r>
              <a:rPr lang="ru-RU" sz="2000" b="1" dirty="0" err="1">
                <a:hlinkClick r:id="rId3"/>
              </a:rPr>
              <a:t>Регулярные_выражения</a:t>
            </a:r>
            <a:endParaRPr lang="ru-RU" sz="2000" b="1" dirty="0"/>
          </a:p>
          <a:p>
            <a:pPr algn="ctr"/>
            <a:r>
              <a:rPr lang="en-US" sz="2000" b="1" dirty="0">
                <a:hlinkClick r:id="rId4"/>
              </a:rPr>
              <a:t>https://uk.wikipedia.org/wiki/</a:t>
            </a:r>
            <a:r>
              <a:rPr lang="ru-RU" sz="2000" b="1" dirty="0" err="1">
                <a:hlinkClick r:id="rId4"/>
              </a:rPr>
              <a:t>Регулярний_вираз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86741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81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841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Тестер регулярных выражения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49517" y="4758243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 помощи него мы можем протестировать регулярное выражение перед использованием.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580526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В </a:t>
            </a:r>
            <a:r>
              <a:rPr lang="ru-RU" sz="3200" b="1" dirty="0" err="1"/>
              <a:t>репозитории</a:t>
            </a:r>
            <a:r>
              <a:rPr lang="ru-RU" sz="3200" b="1" dirty="0"/>
              <a:t> занятия: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</a:t>
            </a:r>
            <a:r>
              <a:rPr lang="en-US" sz="3200" b="1" dirty="0" err="1">
                <a:solidFill>
                  <a:srgbClr val="0070C0"/>
                </a:solidFill>
              </a:rPr>
              <a:t>regexp</a:t>
            </a:r>
            <a:r>
              <a:rPr lang="en-US" sz="3200" b="1" dirty="0">
                <a:solidFill>
                  <a:srgbClr val="0070C0"/>
                </a:solidFill>
              </a:rPr>
              <a:t>-tester</a:t>
            </a:r>
            <a:endParaRPr lang="ru-RU" sz="32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01" y="1628800"/>
            <a:ext cx="9124024" cy="26008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6586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91627" y="6161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35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Работы с регулярными выражениями 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12188991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2458091" y="5188999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Воспользуйтесь шаблоном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ru-RU" sz="2800" dirty="0" err="1"/>
              <a:t>репозитории</a:t>
            </a:r>
            <a:r>
              <a:rPr lang="ru-RU" sz="2800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regexp</a:t>
            </a:r>
            <a:r>
              <a:rPr lang="en-US" sz="2800" b="1" dirty="0">
                <a:solidFill>
                  <a:srgbClr val="0070C0"/>
                </a:solidFill>
              </a:rPr>
              <a:t>-template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122598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Работа с регулярными выражениями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8855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5090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7206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83632" y="4797153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Методы строк и методы объекта </a:t>
            </a:r>
            <a:r>
              <a:rPr lang="en-US" sz="2400" i="1" dirty="0" err="1"/>
              <a:t>RegExp</a:t>
            </a:r>
            <a:r>
              <a:rPr lang="en-US" sz="2400" i="1" dirty="0"/>
              <a:t> </a:t>
            </a:r>
            <a:r>
              <a:rPr lang="ru-RU" sz="2400" i="1" dirty="0"/>
              <a:t>которые нам могут пригодиться.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89495" y="1268760"/>
            <a:ext cx="4213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  <a:latin typeface="BlinkMacSystemFont"/>
              </a:rPr>
              <a:t>RegExp.test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(</a:t>
            </a:r>
            <a:r>
              <a:rPr lang="en-US" sz="3200" b="1" i="1" dirty="0">
                <a:solidFill>
                  <a:srgbClr val="0070C0"/>
                </a:solidFill>
                <a:latin typeface="BlinkMacSystemFont"/>
              </a:rPr>
              <a:t>string</a:t>
            </a:r>
            <a:r>
              <a:rPr lang="en-US" sz="3200" b="1" dirty="0">
                <a:solidFill>
                  <a:srgbClr val="00B05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B05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B050"/>
              </a:solidFill>
              <a:latin typeface="BlinkMacSystemFon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01568" y="3132258"/>
            <a:ext cx="4852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String.search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69695" y="2196153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String.match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703084" y="3966931"/>
            <a:ext cx="67858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70C0"/>
                </a:solidFill>
                <a:latin typeface="BlinkMacSystemFont"/>
              </a:rPr>
              <a:t>String.replace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(</a:t>
            </a:r>
            <a:r>
              <a:rPr lang="en-US" sz="3200" b="1" i="1" dirty="0" err="1">
                <a:solidFill>
                  <a:srgbClr val="00B050"/>
                </a:solidFill>
                <a:latin typeface="BlinkMacSystemFont"/>
              </a:rPr>
              <a:t>RegExp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, </a:t>
            </a:r>
            <a:r>
              <a:rPr lang="en-US" sz="3200" b="1" i="1" dirty="0">
                <a:solidFill>
                  <a:srgbClr val="7030A0"/>
                </a:solidFill>
                <a:latin typeface="BlinkMacSystemFont"/>
              </a:rPr>
              <a:t>Function</a:t>
            </a:r>
            <a:r>
              <a:rPr lang="en-US" sz="3200" b="1" dirty="0">
                <a:solidFill>
                  <a:srgbClr val="0070C0"/>
                </a:solidFill>
                <a:latin typeface="BlinkMacSystemFont"/>
              </a:rPr>
              <a:t>)</a:t>
            </a:r>
            <a:r>
              <a:rPr lang="ru-RU" sz="3200" b="1" dirty="0">
                <a:solidFill>
                  <a:srgbClr val="0070C0"/>
                </a:solidFill>
                <a:latin typeface="BlinkMacSystemFont"/>
              </a:rPr>
              <a:t> </a:t>
            </a:r>
            <a:endParaRPr lang="en-US" sz="3200" b="1" dirty="0">
              <a:solidFill>
                <a:srgbClr val="0070C0"/>
              </a:solidFill>
              <a:latin typeface="BlinkMacSystemFon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0212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099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5191" y="337877"/>
            <a:ext cx="5757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Регулярные выражения в </a:t>
            </a:r>
            <a:r>
              <a:rPr lang="en-US" sz="2800" b="1" dirty="0"/>
              <a:t>JavaScript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13608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https://learn.javascript.ru/regexp-methods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672" y="996664"/>
            <a:ext cx="6884640" cy="500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659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9228</TotalTime>
  <Words>518</Words>
  <Application>Microsoft Office PowerPoint</Application>
  <PresentationFormat>Широкий екран</PresentationFormat>
  <Paragraphs>68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6" baseType="lpstr">
      <vt:lpstr>Arial</vt:lpstr>
      <vt:lpstr>BlinkMacSystemFont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1248</cp:revision>
  <dcterms:created xsi:type="dcterms:W3CDTF">2014-11-20T09:08:59Z</dcterms:created>
  <dcterms:modified xsi:type="dcterms:W3CDTF">2021-07-17T08:12:43Z</dcterms:modified>
</cp:coreProperties>
</file>