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538" r:id="rId2"/>
    <p:sldId id="525" r:id="rId3"/>
    <p:sldId id="553" r:id="rId4"/>
    <p:sldId id="510" r:id="rId5"/>
    <p:sldId id="551" r:id="rId6"/>
    <p:sldId id="554" r:id="rId7"/>
    <p:sldId id="555" r:id="rId8"/>
    <p:sldId id="556" r:id="rId9"/>
    <p:sldId id="557" r:id="rId10"/>
    <p:sldId id="543" r:id="rId11"/>
    <p:sldId id="544" r:id="rId12"/>
    <p:sldId id="558" r:id="rId13"/>
    <p:sldId id="559" r:id="rId14"/>
    <p:sldId id="545" r:id="rId15"/>
    <p:sldId id="560" r:id="rId1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077403-035B-4156-8FD4-1F07BA9CB988}" v="3" dt="2021-07-20T08:16:02.3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2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246" y="1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5A31DC9E-EA2F-4894-8F8C-6E2575A707E0}"/>
    <pc:docChg chg="undo custSel modSld">
      <pc:chgData name="Anatoliy Kigel" userId="7432c6c4687b0a9c" providerId="LiveId" clId="{5A31DC9E-EA2F-4894-8F8C-6E2575A707E0}" dt="2021-04-10T17:54:22.422" v="476" actId="1440"/>
      <pc:docMkLst>
        <pc:docMk/>
      </pc:docMkLst>
      <pc:sldChg chg="addSp delSp modSp mod">
        <pc:chgData name="Anatoliy Kigel" userId="7432c6c4687b0a9c" providerId="LiveId" clId="{5A31DC9E-EA2F-4894-8F8C-6E2575A707E0}" dt="2021-04-10T17:54:22.422" v="476" actId="1440"/>
        <pc:sldMkLst>
          <pc:docMk/>
          <pc:sldMk cId="2610163172" sldId="560"/>
        </pc:sldMkLst>
        <pc:spChg chg="del">
          <ac:chgData name="Anatoliy Kigel" userId="7432c6c4687b0a9c" providerId="LiveId" clId="{5A31DC9E-EA2F-4894-8F8C-6E2575A707E0}" dt="2021-04-09T09:26:34.416" v="1" actId="478"/>
          <ac:spMkLst>
            <pc:docMk/>
            <pc:sldMk cId="2610163172" sldId="560"/>
            <ac:spMk id="2" creationId="{00000000-0000-0000-0000-000000000000}"/>
          </ac:spMkLst>
        </pc:spChg>
        <pc:spChg chg="mod">
          <ac:chgData name="Anatoliy Kigel" userId="7432c6c4687b0a9c" providerId="LiveId" clId="{5A31DC9E-EA2F-4894-8F8C-6E2575A707E0}" dt="2021-04-10T17:53:02.404" v="464" actId="14100"/>
          <ac:spMkLst>
            <pc:docMk/>
            <pc:sldMk cId="2610163172" sldId="560"/>
            <ac:spMk id="9" creationId="{00000000-0000-0000-0000-000000000000}"/>
          </ac:spMkLst>
        </pc:spChg>
        <pc:spChg chg="del mod">
          <ac:chgData name="Anatoliy Kigel" userId="7432c6c4687b0a9c" providerId="LiveId" clId="{5A31DC9E-EA2F-4894-8F8C-6E2575A707E0}" dt="2021-04-10T17:49:49.559" v="14" actId="478"/>
          <ac:spMkLst>
            <pc:docMk/>
            <pc:sldMk cId="2610163172" sldId="560"/>
            <ac:spMk id="12" creationId="{00000000-0000-0000-0000-000000000000}"/>
          </ac:spMkLst>
        </pc:spChg>
        <pc:picChg chg="add mod modCrop">
          <ac:chgData name="Anatoliy Kigel" userId="7432c6c4687b0a9c" providerId="LiveId" clId="{5A31DC9E-EA2F-4894-8F8C-6E2575A707E0}" dt="2021-04-10T17:54:22.422" v="476" actId="1440"/>
          <ac:picMkLst>
            <pc:docMk/>
            <pc:sldMk cId="2610163172" sldId="560"/>
            <ac:picMk id="4" creationId="{CC82C22F-4970-4812-817F-0C754E1CA20D}"/>
          </ac:picMkLst>
        </pc:picChg>
        <pc:picChg chg="add del mod modCrop">
          <ac:chgData name="Anatoliy Kigel" userId="7432c6c4687b0a9c" providerId="LiveId" clId="{5A31DC9E-EA2F-4894-8F8C-6E2575A707E0}" dt="2021-04-10T17:54:06.092" v="466" actId="478"/>
          <ac:picMkLst>
            <pc:docMk/>
            <pc:sldMk cId="2610163172" sldId="560"/>
            <ac:picMk id="6" creationId="{7A37290F-89DE-43DB-B77C-8BD6B0ECD5FC}"/>
          </ac:picMkLst>
        </pc:picChg>
        <pc:picChg chg="del">
          <ac:chgData name="Anatoliy Kigel" userId="7432c6c4687b0a9c" providerId="LiveId" clId="{5A31DC9E-EA2F-4894-8F8C-6E2575A707E0}" dt="2021-04-09T09:26:32.436" v="0" actId="478"/>
          <ac:picMkLst>
            <pc:docMk/>
            <pc:sldMk cId="2610163172" sldId="560"/>
            <ac:picMk id="10" creationId="{00000000-0000-0000-0000-000000000000}"/>
          </ac:picMkLst>
        </pc:picChg>
      </pc:sldChg>
    </pc:docChg>
  </pc:docChgLst>
  <pc:docChgLst>
    <pc:chgData name="Anatoliy Kigel" userId="7432c6c4687b0a9c" providerId="LiveId" clId="{45EA8885-49F5-45B5-9362-5378EDA4AF1F}"/>
    <pc:docChg chg="delSld modSld">
      <pc:chgData name="Anatoliy Kigel" userId="7432c6c4687b0a9c" providerId="LiveId" clId="{45EA8885-49F5-45B5-9362-5378EDA4AF1F}" dt="2021-04-09T08:52:14.525" v="3" actId="47"/>
      <pc:docMkLst>
        <pc:docMk/>
      </pc:docMkLst>
      <pc:sldChg chg="del">
        <pc:chgData name="Anatoliy Kigel" userId="7432c6c4687b0a9c" providerId="LiveId" clId="{45EA8885-49F5-45B5-9362-5378EDA4AF1F}" dt="2021-04-09T08:52:14.525" v="3" actId="47"/>
        <pc:sldMkLst>
          <pc:docMk/>
          <pc:sldMk cId="3052163353" sldId="508"/>
        </pc:sldMkLst>
      </pc:sldChg>
      <pc:sldChg chg="del">
        <pc:chgData name="Anatoliy Kigel" userId="7432c6c4687b0a9c" providerId="LiveId" clId="{45EA8885-49F5-45B5-9362-5378EDA4AF1F}" dt="2021-04-09T08:52:14.525" v="3" actId="47"/>
        <pc:sldMkLst>
          <pc:docMk/>
          <pc:sldMk cId="17641177" sldId="550"/>
        </pc:sldMkLst>
      </pc:sldChg>
      <pc:sldChg chg="modSp mod">
        <pc:chgData name="Anatoliy Kigel" userId="7432c6c4687b0a9c" providerId="LiveId" clId="{45EA8885-49F5-45B5-9362-5378EDA4AF1F}" dt="2021-04-09T08:52:03.497" v="2" actId="20577"/>
        <pc:sldMkLst>
          <pc:docMk/>
          <pc:sldMk cId="1383931911" sldId="551"/>
        </pc:sldMkLst>
        <pc:spChg chg="mod">
          <ac:chgData name="Anatoliy Kigel" userId="7432c6c4687b0a9c" providerId="LiveId" clId="{45EA8885-49F5-45B5-9362-5378EDA4AF1F}" dt="2021-04-09T08:52:03.497" v="2" actId="20577"/>
          <ac:spMkLst>
            <pc:docMk/>
            <pc:sldMk cId="1383931911" sldId="551"/>
            <ac:spMk id="6" creationId="{00000000-0000-0000-0000-000000000000}"/>
          </ac:spMkLst>
        </pc:spChg>
      </pc:sldChg>
    </pc:docChg>
  </pc:docChgLst>
  <pc:docChgLst>
    <pc:chgData name="Anatoliy Kigel" userId="7432c6c4687b0a9c" providerId="LiveId" clId="{C9077403-035B-4156-8FD4-1F07BA9CB988}"/>
    <pc:docChg chg="undo custSel modSld">
      <pc:chgData name="Anatoliy Kigel" userId="7432c6c4687b0a9c" providerId="LiveId" clId="{C9077403-035B-4156-8FD4-1F07BA9CB988}" dt="2021-07-20T08:16:23.773" v="88" actId="20577"/>
      <pc:docMkLst>
        <pc:docMk/>
      </pc:docMkLst>
      <pc:sldChg chg="modSp mod">
        <pc:chgData name="Anatoliy Kigel" userId="7432c6c4687b0a9c" providerId="LiveId" clId="{C9077403-035B-4156-8FD4-1F07BA9CB988}" dt="2021-07-20T07:47:54.230" v="11" actId="6549"/>
        <pc:sldMkLst>
          <pc:docMk/>
          <pc:sldMk cId="1383931911" sldId="551"/>
        </pc:sldMkLst>
        <pc:spChg chg="mod">
          <ac:chgData name="Anatoliy Kigel" userId="7432c6c4687b0a9c" providerId="LiveId" clId="{C9077403-035B-4156-8FD4-1F07BA9CB988}" dt="2021-07-20T07:47:54.230" v="11" actId="6549"/>
          <ac:spMkLst>
            <pc:docMk/>
            <pc:sldMk cId="1383931911" sldId="551"/>
            <ac:spMk id="6" creationId="{00000000-0000-0000-0000-000000000000}"/>
          </ac:spMkLst>
        </pc:spChg>
      </pc:sldChg>
      <pc:sldChg chg="addSp delSp modSp mod">
        <pc:chgData name="Anatoliy Kigel" userId="7432c6c4687b0a9c" providerId="LiveId" clId="{C9077403-035B-4156-8FD4-1F07BA9CB988}" dt="2021-07-20T08:16:23.773" v="88" actId="20577"/>
        <pc:sldMkLst>
          <pc:docMk/>
          <pc:sldMk cId="3498409918" sldId="555"/>
        </pc:sldMkLst>
        <pc:spChg chg="mod">
          <ac:chgData name="Anatoliy Kigel" userId="7432c6c4687b0a9c" providerId="LiveId" clId="{C9077403-035B-4156-8FD4-1F07BA9CB988}" dt="2021-07-20T08:16:23.773" v="88" actId="20577"/>
          <ac:spMkLst>
            <pc:docMk/>
            <pc:sldMk cId="3498409918" sldId="555"/>
            <ac:spMk id="6" creationId="{00000000-0000-0000-0000-000000000000}"/>
          </ac:spMkLst>
        </pc:spChg>
        <pc:spChg chg="mod">
          <ac:chgData name="Anatoliy Kigel" userId="7432c6c4687b0a9c" providerId="LiveId" clId="{C9077403-035B-4156-8FD4-1F07BA9CB988}" dt="2021-07-20T07:48:16.157" v="24" actId="20577"/>
          <ac:spMkLst>
            <pc:docMk/>
            <pc:sldMk cId="3498409918" sldId="555"/>
            <ac:spMk id="7" creationId="{00000000-0000-0000-0000-000000000000}"/>
          </ac:spMkLst>
        </pc:spChg>
        <pc:picChg chg="del">
          <ac:chgData name="Anatoliy Kigel" userId="7432c6c4687b0a9c" providerId="LiveId" clId="{C9077403-035B-4156-8FD4-1F07BA9CB988}" dt="2021-07-20T08:16:02.140" v="74" actId="478"/>
          <ac:picMkLst>
            <pc:docMk/>
            <pc:sldMk cId="3498409918" sldId="555"/>
            <ac:picMk id="2" creationId="{00000000-0000-0000-0000-000000000000}"/>
          </ac:picMkLst>
        </pc:picChg>
        <pc:picChg chg="add mod">
          <ac:chgData name="Anatoliy Kigel" userId="7432c6c4687b0a9c" providerId="LiveId" clId="{C9077403-035B-4156-8FD4-1F07BA9CB988}" dt="2021-07-20T08:16:16.460" v="83" actId="1036"/>
          <ac:picMkLst>
            <pc:docMk/>
            <pc:sldMk cId="3498409918" sldId="555"/>
            <ac:picMk id="8" creationId="{0F708713-9A19-4EEA-81C5-237A4874C64A}"/>
          </ac:picMkLst>
        </pc:picChg>
      </pc:sldChg>
      <pc:sldChg chg="addSp delSp modSp mod">
        <pc:chgData name="Anatoliy Kigel" userId="7432c6c4687b0a9c" providerId="LiveId" clId="{C9077403-035B-4156-8FD4-1F07BA9CB988}" dt="2021-07-20T08:14:45.580" v="73" actId="1036"/>
        <pc:sldMkLst>
          <pc:docMk/>
          <pc:sldMk cId="2610163172" sldId="560"/>
        </pc:sldMkLst>
        <pc:spChg chg="add mod">
          <ac:chgData name="Anatoliy Kigel" userId="7432c6c4687b0a9c" providerId="LiveId" clId="{C9077403-035B-4156-8FD4-1F07BA9CB988}" dt="2021-07-20T08:14:45.580" v="73" actId="1036"/>
          <ac:spMkLst>
            <pc:docMk/>
            <pc:sldMk cId="2610163172" sldId="560"/>
            <ac:spMk id="7" creationId="{A099A716-F6FB-4C09-BF4C-BAC1D8DAC788}"/>
          </ac:spMkLst>
        </pc:spChg>
        <pc:spChg chg="mod">
          <ac:chgData name="Anatoliy Kigel" userId="7432c6c4687b0a9c" providerId="LiveId" clId="{C9077403-035B-4156-8FD4-1F07BA9CB988}" dt="2021-07-20T08:14:44.500" v="70" actId="1036"/>
          <ac:spMkLst>
            <pc:docMk/>
            <pc:sldMk cId="2610163172" sldId="560"/>
            <ac:spMk id="9" creationId="{00000000-0000-0000-0000-000000000000}"/>
          </ac:spMkLst>
        </pc:spChg>
        <pc:picChg chg="del mod">
          <ac:chgData name="Anatoliy Kigel" userId="7432c6c4687b0a9c" providerId="LiveId" clId="{C9077403-035B-4156-8FD4-1F07BA9CB988}" dt="2021-07-20T08:14:40.385" v="65" actId="478"/>
          <ac:picMkLst>
            <pc:docMk/>
            <pc:sldMk cId="2610163172" sldId="560"/>
            <ac:picMk id="4" creationId="{CC82C22F-4970-4812-817F-0C754E1CA20D}"/>
          </ac:picMkLst>
        </pc:picChg>
        <pc:picChg chg="add mod">
          <ac:chgData name="Anatoliy Kigel" userId="7432c6c4687b0a9c" providerId="LiveId" clId="{C9077403-035B-4156-8FD4-1F07BA9CB988}" dt="2021-07-20T08:14:41.963" v="67" actId="1076"/>
          <ac:picMkLst>
            <pc:docMk/>
            <pc:sldMk cId="2610163172" sldId="560"/>
            <ac:picMk id="6" creationId="{AEE43F5E-7396-4440-867D-144250AED2B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20.07.2021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9086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20.07.2021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20.07.2021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20.07.2021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20.07.2021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20.07.2021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20.07.2021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20.07.2021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20.07.2021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20.07.2021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20.07.2021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20.07.2021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20.07.2021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vuemastery.com/courses/intro-to-vue-3/intro-to-vue3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restcountries.eu/rest/v2/al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4;&#1076;&#1085;&#1086;&#1089;&#1090;&#1088;&#1072;&#1085;&#1080;&#1095;&#1085;&#1086;&#1077;_&#1087;&#1088;&#1080;&#1083;&#1086;&#1078;&#1077;&#1085;&#1080;&#1077;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3.vuejs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ingle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P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age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A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pplication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6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полезным!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33616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60648"/>
            <a:ext cx="12192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Intro to Vue.js 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v3</a:t>
            </a:r>
            <a:endParaRPr lang="ru-RU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594928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hlinkClick r:id="rId2"/>
              </a:rPr>
              <a:t>https://www.vuemastery.com/courses/intro-to-vue-3/intro-to-vue3/</a:t>
            </a:r>
            <a:endParaRPr lang="ru-RU" sz="2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903" y="1435717"/>
            <a:ext cx="7824192" cy="41535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0255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К следующему занятию будет полезно почитать о…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178893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3212976"/>
            <a:ext cx="121920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rgbClr val="0070C0"/>
                </a:solidFill>
              </a:rPr>
              <a:t>Компоненты во </a:t>
            </a:r>
            <a:r>
              <a:rPr lang="en-US" sz="6600" b="1" dirty="0">
                <a:solidFill>
                  <a:srgbClr val="00B050"/>
                </a:solidFill>
              </a:rPr>
              <a:t>Vue.js</a:t>
            </a:r>
            <a:endParaRPr lang="ru-RU" sz="66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1291407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 следующему занятию…</a:t>
            </a:r>
          </a:p>
        </p:txBody>
      </p:sp>
    </p:spTree>
    <p:extLst>
      <p:ext uri="{BB962C8B-B14F-4D97-AF65-F5344CB8AC3E}">
        <p14:creationId xmlns:p14="http://schemas.microsoft.com/office/powerpoint/2010/main" val="2422372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988186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16417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/>
              <a:t>#M.1 </a:t>
            </a:r>
            <a:endParaRPr lang="uk-UA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98072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Воспользуйтесь </a:t>
            </a:r>
            <a:r>
              <a:rPr lang="en-US" sz="1600" dirty="0"/>
              <a:t>API </a:t>
            </a:r>
            <a:r>
              <a:rPr lang="ru-RU" sz="1600" dirty="0"/>
              <a:t>дающее информацию о странах мира: </a:t>
            </a:r>
            <a:br>
              <a:rPr lang="ru-RU" sz="1600" dirty="0"/>
            </a:br>
            <a:r>
              <a:rPr lang="en-US" sz="1600" b="1" dirty="0">
                <a:hlinkClick r:id="rId2"/>
              </a:rPr>
              <a:t>https://restcountries.eu/rest/v2/all</a:t>
            </a:r>
            <a:endParaRPr lang="ru-RU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59496" y="4337809"/>
            <a:ext cx="9145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Необходимо: вывести список стран с названием, кодом (2-х и 3-х символьным), столицей, флагом, и </a:t>
            </a:r>
            <a:r>
              <a:rPr lang="ru-RU" sz="2000" b="1" dirty="0"/>
              <a:t>ФЛАГАМИ</a:t>
            </a:r>
            <a:r>
              <a:rPr lang="ru-RU" sz="2000" dirty="0"/>
              <a:t> граничащих стран. Должен быть реализован поиск по полям (название, коды, столица). Должна быть возможность сортировать список по названию, либо по </a:t>
            </a:r>
            <a:r>
              <a:rPr lang="ru-RU" sz="2000" b="1" dirty="0"/>
              <a:t>3-х буквенному </a:t>
            </a:r>
            <a:r>
              <a:rPr lang="ru-RU" sz="2000" dirty="0"/>
              <a:t>коду, либо по столице.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099A716-F6FB-4C09-BF4C-BAC1D8DAC788}"/>
              </a:ext>
            </a:extLst>
          </p:cNvPr>
          <p:cNvSpPr/>
          <p:nvPr/>
        </p:nvSpPr>
        <p:spPr>
          <a:xfrm>
            <a:off x="0" y="6053226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/>
              <a:t>Воспользуйтесь шаблоном</a:t>
            </a:r>
            <a:r>
              <a:rPr lang="en-US" sz="2000" b="1" dirty="0"/>
              <a:t> </a:t>
            </a:r>
            <a:r>
              <a:rPr lang="ru-RU" sz="2000" b="1" dirty="0"/>
              <a:t>в </a:t>
            </a:r>
            <a:r>
              <a:rPr lang="ru-RU" sz="2000" b="1" dirty="0" err="1"/>
              <a:t>репозитории</a:t>
            </a:r>
            <a:r>
              <a:rPr lang="ru-RU" sz="2000" b="1" dirty="0"/>
              <a:t> занятия </a:t>
            </a:r>
            <a:r>
              <a:rPr lang="en-US" sz="2000" b="1" dirty="0">
                <a:solidFill>
                  <a:srgbClr val="0070C0"/>
                </a:solidFill>
              </a:rPr>
              <a:t>./</a:t>
            </a:r>
            <a:r>
              <a:rPr lang="en-US" sz="2000" b="1" dirty="0" err="1">
                <a:solidFill>
                  <a:srgbClr val="0070C0"/>
                </a:solidFill>
              </a:rPr>
              <a:t>src</a:t>
            </a:r>
            <a:r>
              <a:rPr lang="en-US" sz="2000" b="1" dirty="0">
                <a:solidFill>
                  <a:srgbClr val="0070C0"/>
                </a:solidFill>
              </a:rPr>
              <a:t>/homework-template</a:t>
            </a:r>
            <a:r>
              <a:rPr lang="ru-RU" sz="2000" b="1" dirty="0"/>
              <a:t> </a:t>
            </a:r>
            <a:endParaRPr lang="uk-UA" sz="20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EE43F5E-7396-4440-867D-144250AED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4" y="1580193"/>
            <a:ext cx="12192000" cy="263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6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</a:t>
            </a:r>
            <a:r>
              <a:rPr lang="en-US" sz="6000" b="1" dirty="0">
                <a:solidFill>
                  <a:srgbClr val="FFFF00"/>
                </a:solidFill>
              </a:rPr>
              <a:t>S</a:t>
            </a:r>
            <a:r>
              <a:rPr lang="en-US" sz="6000" b="1" dirty="0"/>
              <a:t>ingle </a:t>
            </a:r>
            <a:r>
              <a:rPr lang="en-US" sz="6000" b="1" dirty="0">
                <a:solidFill>
                  <a:srgbClr val="FFFF00"/>
                </a:solidFill>
              </a:rPr>
              <a:t>P</a:t>
            </a:r>
            <a:r>
              <a:rPr lang="en-US" sz="6000" b="1" dirty="0"/>
              <a:t>age </a:t>
            </a:r>
            <a:r>
              <a:rPr lang="en-US" sz="6000" b="1" dirty="0">
                <a:solidFill>
                  <a:srgbClr val="FFFF00"/>
                </a:solidFill>
              </a:rPr>
              <a:t>A</a:t>
            </a:r>
            <a:r>
              <a:rPr lang="en-US" sz="6000" b="1" dirty="0"/>
              <a:t>pplication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16819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20488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Одностраничное приложение (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3600" b="1" dirty="0"/>
              <a:t>ingle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en-US" sz="3600" b="1" dirty="0"/>
              <a:t>age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3600" b="1" dirty="0"/>
              <a:t>pplication</a:t>
            </a:r>
            <a:r>
              <a:rPr lang="ru-RU" sz="3600" b="1" dirty="0"/>
              <a:t>)</a:t>
            </a:r>
          </a:p>
        </p:txBody>
      </p:sp>
      <p:pic>
        <p:nvPicPr>
          <p:cNvPr id="2052" name="Picture 4" descr="http://cdni.wired.co.uk/1920x1280/g_j/Gmail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384" y="1340768"/>
            <a:ext cx="6552728" cy="4368485"/>
          </a:xfrm>
          <a:prstGeom prst="rect">
            <a:avLst/>
          </a:prstGeom>
          <a:ln w="19050"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рямоугольник 11"/>
          <p:cNvSpPr/>
          <p:nvPr/>
        </p:nvSpPr>
        <p:spPr>
          <a:xfrm>
            <a:off x="0" y="597405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hlinkClick r:id="rId3"/>
              </a:rPr>
              <a:t>https://ru.wikipedia.org/wiki/</a:t>
            </a:r>
            <a:r>
              <a:rPr lang="ru-RU" sz="2400" b="1" dirty="0" err="1">
                <a:hlinkClick r:id="rId3"/>
              </a:rPr>
              <a:t>Одностраничное_приложение</a:t>
            </a:r>
            <a:endParaRPr lang="ru-RU" sz="24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536160" y="2204864"/>
            <a:ext cx="43204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SPA</a:t>
            </a:r>
            <a:r>
              <a:rPr lang="ru-RU" sz="2400" dirty="0"/>
              <a:t> – это </a:t>
            </a:r>
            <a:r>
              <a:rPr lang="ru-RU" sz="2400" b="1" dirty="0"/>
              <a:t>веб-приложение</a:t>
            </a:r>
            <a:r>
              <a:rPr lang="ru-RU" sz="2400" dirty="0"/>
              <a:t>, размещенное на одной странице, которая для обеспечения работы загружает все данные вместе с загрузкой самой страницы (</a:t>
            </a:r>
            <a:r>
              <a:rPr lang="ru-RU" sz="2400" i="1" dirty="0"/>
              <a:t>или по ходу работы</a:t>
            </a:r>
            <a:r>
              <a:rPr lang="en-US" sz="2400" i="1" dirty="0"/>
              <a:t> -</a:t>
            </a:r>
            <a:r>
              <a:rPr lang="ru-RU" sz="2400" i="1" dirty="0"/>
              <a:t> </a:t>
            </a:r>
            <a:r>
              <a:rPr lang="en-US" sz="2400" i="1" dirty="0"/>
              <a:t>AJAX-</a:t>
            </a:r>
            <a:r>
              <a:rPr lang="ru-RU" sz="2400" i="1" dirty="0" err="1"/>
              <a:t>ом</a:t>
            </a:r>
            <a:r>
              <a:rPr lang="ru-RU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090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b="1" dirty="0"/>
              <a:t>Vue.js</a:t>
            </a:r>
            <a:endParaRPr lang="uk-UA" sz="13800" b="1" dirty="0"/>
          </a:p>
        </p:txBody>
      </p:sp>
    </p:spTree>
    <p:extLst>
      <p:ext uri="{BB962C8B-B14F-4D97-AF65-F5344CB8AC3E}">
        <p14:creationId xmlns:p14="http://schemas.microsoft.com/office/powerpoint/2010/main" val="642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0992544" y="603750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Vue.js</a:t>
            </a:r>
            <a:r>
              <a:rPr lang="ru-RU" sz="4000" b="1" dirty="0"/>
              <a:t> – </a:t>
            </a:r>
            <a:r>
              <a:rPr lang="ru-RU" sz="4000" b="1" dirty="0" err="1"/>
              <a:t>фреймворк</a:t>
            </a:r>
            <a:r>
              <a:rPr lang="ru-RU" sz="4000" b="1" dirty="0"/>
              <a:t> для разработки </a:t>
            </a:r>
            <a:r>
              <a:rPr lang="en-US" sz="4000" b="1" dirty="0"/>
              <a:t>SPA</a:t>
            </a:r>
            <a:endParaRPr lang="ru-RU" sz="40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4725" b="5476"/>
          <a:stretch/>
        </p:blipFill>
        <p:spPr>
          <a:xfrm>
            <a:off x="2927648" y="1412776"/>
            <a:ext cx="6047284" cy="410445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57332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hlinkClick r:id="rId3"/>
              </a:rPr>
              <a:t>https://</a:t>
            </a:r>
            <a:r>
              <a:rPr lang="en-US" sz="3600" b="1" dirty="0">
                <a:hlinkClick r:id="rId3"/>
              </a:rPr>
              <a:t>v3.</a:t>
            </a:r>
            <a:r>
              <a:rPr lang="ru-RU" sz="3600" b="1" dirty="0">
                <a:hlinkClick r:id="rId3"/>
              </a:rPr>
              <a:t>vuejs.org/</a:t>
            </a:r>
            <a:endParaRPr lang="ru-RU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408368" y="3068960"/>
            <a:ext cx="1692188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002060"/>
                </a:solidFill>
              </a:rPr>
              <a:t>Обратите внимание версия </a:t>
            </a:r>
            <a:r>
              <a:rPr lang="en-US" sz="2400" b="1" dirty="0">
                <a:solidFill>
                  <a:srgbClr val="FF0000"/>
                </a:solidFill>
              </a:rPr>
              <a:t>v3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93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 </a:t>
            </a:r>
            <a:r>
              <a:rPr lang="en-US" sz="6000" b="1" dirty="0"/>
              <a:t>#1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195301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32656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/>
              <a:t>SPA </a:t>
            </a:r>
            <a:r>
              <a:rPr lang="en-US" sz="4800" b="1" dirty="0"/>
              <a:t>+ Vue.js</a:t>
            </a:r>
            <a:endParaRPr lang="ru-RU" sz="48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-1" y="6021288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Воспользуйтесь шаблоном</a:t>
            </a:r>
            <a:r>
              <a:rPr lang="en-US" sz="2400" b="1" dirty="0"/>
              <a:t> </a:t>
            </a:r>
            <a:r>
              <a:rPr lang="ru-RU" sz="2400" b="1" dirty="0"/>
              <a:t>в </a:t>
            </a:r>
            <a:r>
              <a:rPr lang="ru-RU" sz="2400" b="1" dirty="0" err="1"/>
              <a:t>репозитории</a:t>
            </a:r>
            <a:r>
              <a:rPr lang="ru-RU" sz="2400" b="1" dirty="0"/>
              <a:t> занятия </a:t>
            </a:r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/spa-example</a:t>
            </a:r>
            <a:endParaRPr lang="uk-UA" sz="2400" b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F708713-9A19-4EEA-81C5-237A4874C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20" y="1314756"/>
            <a:ext cx="5400600" cy="42744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8409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Немного практики </a:t>
            </a:r>
            <a:r>
              <a:rPr lang="en-US" sz="6000" b="1" dirty="0"/>
              <a:t>#2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99544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486054" cy="324036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 anchor="ctr"/>
          <a:lstStyle/>
          <a:p>
            <a:pPr algn="ctr">
              <a:defRPr/>
            </a:pPr>
            <a:fld id="{6389AA22-90B4-448C-8B6B-C699140D38B9}" type="slidenum">
              <a:rPr lang="uk-UA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88866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TODO </a:t>
            </a:r>
            <a:r>
              <a:rPr lang="ru-RU" sz="4000" b="1" dirty="0"/>
              <a:t>приложение + </a:t>
            </a:r>
            <a:r>
              <a:rPr lang="en-US" sz="4000" b="1" dirty="0"/>
              <a:t>Vue.js</a:t>
            </a:r>
            <a:endParaRPr lang="ru-RU" sz="40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5858108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Воспользуйтесь шаблоном</a:t>
            </a:r>
            <a:r>
              <a:rPr lang="en-US" sz="2800" b="1" dirty="0"/>
              <a:t> </a:t>
            </a:r>
            <a:r>
              <a:rPr lang="ru-RU" sz="2800" b="1" dirty="0"/>
              <a:t>в </a:t>
            </a:r>
            <a:r>
              <a:rPr lang="ru-RU" sz="2800" b="1" dirty="0" err="1"/>
              <a:t>репозитории</a:t>
            </a:r>
            <a:r>
              <a:rPr lang="ru-RU" sz="2800" b="1" dirty="0"/>
              <a:t> занятия </a:t>
            </a:r>
            <a:r>
              <a:rPr lang="en-US" sz="2800" b="1" dirty="0">
                <a:solidFill>
                  <a:srgbClr val="0070C0"/>
                </a:solidFill>
              </a:rPr>
              <a:t>./</a:t>
            </a:r>
            <a:r>
              <a:rPr lang="en-US" sz="2800" b="1" dirty="0" err="1">
                <a:solidFill>
                  <a:srgbClr val="0070C0"/>
                </a:solidFill>
              </a:rPr>
              <a:t>src</a:t>
            </a:r>
            <a:r>
              <a:rPr lang="en-US" sz="2800" b="1" dirty="0">
                <a:solidFill>
                  <a:srgbClr val="0070C0"/>
                </a:solidFill>
              </a:rPr>
              <a:t>/</a:t>
            </a:r>
            <a:r>
              <a:rPr lang="en-US" sz="2800" b="1" dirty="0" err="1">
                <a:solidFill>
                  <a:srgbClr val="0070C0"/>
                </a:solidFill>
              </a:rPr>
              <a:t>todo</a:t>
            </a:r>
            <a:r>
              <a:rPr lang="en-US" sz="2800" b="1" dirty="0">
                <a:solidFill>
                  <a:srgbClr val="0070C0"/>
                </a:solidFill>
              </a:rPr>
              <a:t>-app</a:t>
            </a:r>
            <a:r>
              <a:rPr lang="ru-RU" sz="2800" b="1" dirty="0"/>
              <a:t> </a:t>
            </a:r>
            <a:endParaRPr lang="uk-UA" sz="28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824"/>
            <a:ext cx="12194790" cy="32168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36192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9404</TotalTime>
  <Words>264</Words>
  <Application>Microsoft Office PowerPoint</Application>
  <PresentationFormat>Широкий екран</PresentationFormat>
  <Paragraphs>34</Paragraphs>
  <Slides>15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18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1277</cp:revision>
  <dcterms:created xsi:type="dcterms:W3CDTF">2014-11-20T09:08:59Z</dcterms:created>
  <dcterms:modified xsi:type="dcterms:W3CDTF">2021-07-20T08:16:24Z</dcterms:modified>
</cp:coreProperties>
</file>