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538" r:id="rId2"/>
    <p:sldId id="525" r:id="rId3"/>
    <p:sldId id="553" r:id="rId4"/>
    <p:sldId id="510" r:id="rId5"/>
    <p:sldId id="551" r:id="rId6"/>
    <p:sldId id="554" r:id="rId7"/>
    <p:sldId id="555" r:id="rId8"/>
    <p:sldId id="543" r:id="rId9"/>
    <p:sldId id="544" r:id="rId10"/>
    <p:sldId id="558" r:id="rId11"/>
    <p:sldId id="559" r:id="rId12"/>
    <p:sldId id="545" r:id="rId13"/>
    <p:sldId id="560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77403-035B-4156-8FD4-1F07BA9CB988}" v="3" dt="2021-07-20T08:16:02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23.07.2021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uemastery.com/courses/intro-to-vue-3/intro-to-vue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ingle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P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age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pplication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17889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Компоненты во </a:t>
            </a:r>
            <a:r>
              <a:rPr lang="en-US" sz="6600" b="1" dirty="0">
                <a:solidFill>
                  <a:srgbClr val="00B050"/>
                </a:solidFill>
              </a:rPr>
              <a:t>Vue.js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91407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#M.1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Воспользуйтесь </a:t>
            </a:r>
            <a:r>
              <a:rPr lang="en-US" sz="1600" dirty="0"/>
              <a:t>API </a:t>
            </a:r>
            <a:r>
              <a:rPr lang="ru-RU" sz="1600" dirty="0"/>
              <a:t>дающее информацию о странах мира: </a:t>
            </a:r>
            <a:br>
              <a:rPr lang="ru-RU" sz="1600" dirty="0"/>
            </a:br>
            <a:r>
              <a:rPr lang="en-US" sz="1600" b="1" dirty="0">
                <a:hlinkClick r:id="rId2"/>
              </a:rPr>
              <a:t>https://restcountries.eu/rest/v2/all</a:t>
            </a:r>
            <a:endParaRPr lang="ru-RU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59496" y="4337809"/>
            <a:ext cx="914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Необходимо: вывести список стран с названием, кодом (2-х и 3-х символьным), столицей, флагом, и </a:t>
            </a:r>
            <a:r>
              <a:rPr lang="ru-RU" sz="2000" b="1" dirty="0"/>
              <a:t>ФЛАГАМИ</a:t>
            </a:r>
            <a:r>
              <a:rPr lang="ru-RU" sz="2000" dirty="0"/>
              <a:t> граничащих стран. Должен быть реализован поиск по полям (название, коды, столица). Должна быть возможность сортировать список по названию, либо по </a:t>
            </a:r>
            <a:r>
              <a:rPr lang="ru-RU" sz="2000" b="1" dirty="0"/>
              <a:t>3-х буквенному </a:t>
            </a:r>
            <a:r>
              <a:rPr lang="ru-RU" sz="2000" dirty="0"/>
              <a:t>коду, либо по столице.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99A716-F6FB-4C09-BF4C-BAC1D8DAC788}"/>
              </a:ext>
            </a:extLst>
          </p:cNvPr>
          <p:cNvSpPr/>
          <p:nvPr/>
        </p:nvSpPr>
        <p:spPr>
          <a:xfrm>
            <a:off x="0" y="6053226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Воспользуйтесь шаблоном</a:t>
            </a:r>
            <a:r>
              <a:rPr lang="en-US" sz="2000" b="1" dirty="0"/>
              <a:t> </a:t>
            </a:r>
            <a:r>
              <a:rPr lang="ru-RU" sz="2000" b="1" dirty="0"/>
              <a:t>в </a:t>
            </a:r>
            <a:r>
              <a:rPr lang="ru-RU" sz="2000" b="1" dirty="0" err="1"/>
              <a:t>репозитории</a:t>
            </a:r>
            <a:r>
              <a:rPr lang="ru-RU" sz="2000" b="1" dirty="0"/>
              <a:t> занятия </a:t>
            </a:r>
            <a:r>
              <a:rPr lang="en-US" sz="2000" b="1" dirty="0">
                <a:solidFill>
                  <a:srgbClr val="0070C0"/>
                </a:solidFill>
              </a:rPr>
              <a:t>./</a:t>
            </a:r>
            <a:r>
              <a:rPr lang="en-US" sz="2000" b="1" dirty="0" err="1">
                <a:solidFill>
                  <a:srgbClr val="0070C0"/>
                </a:solidFill>
              </a:rPr>
              <a:t>src</a:t>
            </a:r>
            <a:r>
              <a:rPr lang="en-US" sz="2000" b="1" dirty="0">
                <a:solidFill>
                  <a:srgbClr val="0070C0"/>
                </a:solidFill>
              </a:rPr>
              <a:t>/homework-template</a:t>
            </a:r>
            <a:r>
              <a:rPr lang="ru-RU" sz="2000" b="1" dirty="0"/>
              <a:t> </a:t>
            </a:r>
            <a:endParaRPr lang="uk-UA" sz="2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E43F5E-7396-4440-867D-144250AE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" y="1580193"/>
            <a:ext cx="12192000" cy="26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работы</a:t>
            </a:r>
            <a:r>
              <a:rPr lang="en-US" sz="2400" i="1" dirty="0"/>
              <a:t> -</a:t>
            </a:r>
            <a:r>
              <a:rPr lang="ru-RU" sz="2400" i="1" dirty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</a:t>
            </a:r>
            <a:r>
              <a:rPr lang="en-US" sz="3600" b="1" dirty="0">
                <a:hlinkClick r:id="rId3"/>
              </a:rPr>
              <a:t>v3.</a:t>
            </a:r>
            <a:r>
              <a:rPr lang="ru-RU" sz="3600" b="1" dirty="0">
                <a:hlinkClick r:id="rId3"/>
              </a:rPr>
              <a:t>vuejs.org/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530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SPA </a:t>
            </a:r>
            <a:r>
              <a:rPr lang="en-US" sz="4800" b="1" dirty="0"/>
              <a:t>+ Vue.js</a:t>
            </a:r>
            <a:endParaRPr lang="ru-RU" sz="4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" y="6021288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Воспользуйтесь шаблоном</a:t>
            </a:r>
            <a:r>
              <a:rPr lang="en-US" sz="2400" b="1" dirty="0"/>
              <a:t> </a:t>
            </a: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endParaRPr lang="uk-UA" sz="2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708713-9A19-4EEA-81C5-237A4874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314756"/>
            <a:ext cx="5400600" cy="4274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40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полезным!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064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 to Vue.js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v3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https://www.vuemastery.com/courses/intro-to-vue-3/intro-to-vue3/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3" y="1435717"/>
            <a:ext cx="7824192" cy="415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9404</TotalTime>
  <Words>242</Words>
  <Application>Microsoft Office PowerPoint</Application>
  <PresentationFormat>Широкий екран</PresentationFormat>
  <Paragraphs>30</Paragraphs>
  <Slides>13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2021-07-23T19:35:32Z</dcterms:modified>
</cp:coreProperties>
</file>