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400" r:id="rId12"/>
    <p:sldId id="429" r:id="rId13"/>
    <p:sldId id="574" r:id="rId14"/>
    <p:sldId id="571" r:id="rId15"/>
    <p:sldId id="572" r:id="rId16"/>
    <p:sldId id="573" r:id="rId17"/>
    <p:sldId id="408" r:id="rId18"/>
    <p:sldId id="364" r:id="rId19"/>
    <p:sldId id="467" r:id="rId20"/>
    <p:sldId id="385" r:id="rId21"/>
    <p:sldId id="575" r:id="rId22"/>
    <p:sldId id="576" r:id="rId23"/>
    <p:sldId id="412" r:id="rId24"/>
    <p:sldId id="583" r:id="rId25"/>
    <p:sldId id="413" r:id="rId26"/>
    <p:sldId id="578" r:id="rId27"/>
    <p:sldId id="442" r:id="rId28"/>
    <p:sldId id="379" r:id="rId29"/>
    <p:sldId id="435" r:id="rId30"/>
    <p:sldId id="446" r:id="rId31"/>
    <p:sldId id="411" r:id="rId32"/>
    <p:sldId id="449" r:id="rId33"/>
    <p:sldId id="447" r:id="rId34"/>
    <p:sldId id="448" r:id="rId35"/>
    <p:sldId id="584" r:id="rId36"/>
    <p:sldId id="434" r:id="rId37"/>
    <p:sldId id="444" r:id="rId38"/>
    <p:sldId id="445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yment_card_numb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219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2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6</a:t>
            </a:r>
            <a:r>
              <a:rPr lang="ru-RU" sz="8000" b="1" dirty="0"/>
              <a:t>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fetch()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3165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729405"/>
            <a:ext cx="44654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Идея заложенная в </a:t>
            </a:r>
            <a:r>
              <a:rPr lang="en-US" sz="2600" b="1" dirty="0"/>
              <a:t>AJAX</a:t>
            </a:r>
            <a:r>
              <a:rPr lang="ru-RU" sz="2600" dirty="0"/>
              <a:t> –  не перезагружая страницу, запросить (или передать) у сервера новые данные и использовать их в документе.</a:t>
            </a:r>
            <a:endParaRPr lang="uk-UA" sz="26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5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348880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0070C0"/>
                </a:solidFill>
              </a:rPr>
              <a:t>Объекты</a:t>
            </a:r>
            <a:r>
              <a:rPr lang="ru-RU" sz="3600" b="1" dirty="0"/>
              <a:t> и 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600" b="1" dirty="0"/>
              <a:t>;</a:t>
            </a:r>
            <a:br>
              <a:rPr lang="en-US" sz="3600" b="1" dirty="0"/>
            </a:br>
            <a:endParaRPr lang="ru-RU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Функция</a:t>
            </a:r>
            <a:r>
              <a:rPr lang="en-US" sz="3600" b="1" dirty="0"/>
              <a:t>-</a:t>
            </a:r>
            <a:r>
              <a:rPr lang="ru-RU" sz="3600" b="1" dirty="0">
                <a:solidFill>
                  <a:srgbClr val="00B050"/>
                </a:solidFill>
              </a:rPr>
              <a:t>конструктор</a:t>
            </a:r>
            <a:r>
              <a:rPr lang="ru-RU" sz="3600" b="1" dirty="0"/>
              <a:t> объектов</a:t>
            </a:r>
            <a:r>
              <a:rPr lang="en-US" sz="3600" b="1" dirty="0"/>
              <a:t>;</a:t>
            </a:r>
            <a:br>
              <a:rPr lang="en-US" sz="3600" b="1" dirty="0"/>
            </a:br>
            <a:endParaRPr lang="en-US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7030A0"/>
                </a:solidFill>
              </a:rPr>
              <a:t>Классы</a:t>
            </a:r>
            <a:r>
              <a:rPr lang="ru-RU" sz="3600" b="1" dirty="0"/>
              <a:t> в </a:t>
            </a:r>
            <a:r>
              <a:rPr lang="en-US" sz="3600" b="1" dirty="0"/>
              <a:t>JavaScript</a:t>
            </a:r>
            <a:r>
              <a:rPr lang="ru-RU" sz="3600" b="1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35960" y="1052736"/>
            <a:ext cx="59914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ИКАО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соответствии с алфавитом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067484"/>
            <a:ext cx="5457859" cy="54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5013176"/>
            <a:ext cx="58326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–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628800"/>
            <a:ext cx="6264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Подсказки: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ru-RU" sz="2800" dirty="0"/>
              <a:t> Алгоритм Луна;</a:t>
            </a:r>
          </a:p>
          <a:p>
            <a:pPr marL="514350" indent="-514350">
              <a:buAutoNum type="arabicParenR"/>
            </a:pPr>
            <a:r>
              <a:rPr lang="ru-RU" sz="2800" dirty="0"/>
              <a:t> </a:t>
            </a:r>
            <a:r>
              <a:rPr lang="en-US" b="1" dirty="0">
                <a:hlinkClick r:id="rId3"/>
              </a:rPr>
              <a:t>https://en.wikipedia.org/wiki/Payment_card_number</a:t>
            </a:r>
            <a:endParaRPr lang="ru-RU" b="1" dirty="0"/>
          </a:p>
          <a:p>
            <a:pPr marL="514350" indent="-514350">
              <a:buAutoNum type="arabicParenR"/>
            </a:pP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#B.3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К домашнему заданию </a:t>
            </a:r>
            <a:r>
              <a:rPr lang="en-US" sz="3600" b="1" dirty="0"/>
              <a:t>#B.3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9416" y="4853406"/>
            <a:ext cx="10801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 помощь</a:t>
            </a:r>
            <a:r>
              <a:rPr lang="en-US" sz="2400" b="1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генератор номеров банковских карт (</a:t>
            </a:r>
            <a:r>
              <a:rPr lang="ru-RU" sz="2400" b="1" dirty="0">
                <a:solidFill>
                  <a:srgbClr val="FF0000"/>
                </a:solidFill>
              </a:rPr>
              <a:t>используйте для проверки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>
                <a:solidFill>
                  <a:srgbClr val="FF0000"/>
                </a:solidFill>
              </a:rPr>
              <a:t>работы вашего скрипта</a:t>
            </a:r>
            <a:r>
              <a:rPr lang="ru-RU" sz="2400" dirty="0"/>
              <a:t>): </a:t>
            </a: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en-US" sz="2400" b="1" dirty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1751</Words>
  <Application>Microsoft Office PowerPoint</Application>
  <PresentationFormat>Широкий екран</PresentationFormat>
  <Paragraphs>135</Paragraphs>
  <Slides>38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Полезнейщие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  <vt:lpstr>Презентація PowerPoint</vt:lpstr>
      <vt:lpstr>К домашнему заданию #B.3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2021-10-09T18:26:38Z</dcterms:modified>
</cp:coreProperties>
</file>