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46" r:id="rId10"/>
    <p:sldId id="447" r:id="rId11"/>
    <p:sldId id="448" r:id="rId12"/>
    <p:sldId id="317" r:id="rId13"/>
    <p:sldId id="412" r:id="rId14"/>
    <p:sldId id="419" r:id="rId15"/>
    <p:sldId id="441" r:id="rId16"/>
    <p:sldId id="442" r:id="rId17"/>
    <p:sldId id="443" r:id="rId18"/>
    <p:sldId id="449" r:id="rId19"/>
    <p:sldId id="451" r:id="rId20"/>
    <p:sldId id="452" r:id="rId21"/>
    <p:sldId id="453" r:id="rId22"/>
    <p:sldId id="454" r:id="rId23"/>
    <p:sldId id="460" r:id="rId24"/>
    <p:sldId id="438" r:id="rId25"/>
    <p:sldId id="439" r:id="rId26"/>
    <p:sldId id="461" r:id="rId27"/>
    <p:sldId id="388" r:id="rId28"/>
    <p:sldId id="464" r:id="rId29"/>
    <p:sldId id="465" r:id="rId30"/>
    <p:sldId id="466" r:id="rId31"/>
    <p:sldId id="467" r:id="rId32"/>
    <p:sldId id="490" r:id="rId33"/>
    <p:sldId id="481" r:id="rId34"/>
    <p:sldId id="339" r:id="rId35"/>
    <p:sldId id="505" r:id="rId36"/>
    <p:sldId id="506" r:id="rId37"/>
    <p:sldId id="507" r:id="rId38"/>
    <p:sldId id="494" r:id="rId3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51"/>
            <p14:sldId id="452"/>
            <p14:sldId id="453"/>
            <p14:sldId id="454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5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C864A-592A-438C-95A3-9207798F4664}" v="8" dt="2021-10-31T13:37:3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  <pc:docChgLst>
    <pc:chgData name="Anatoliy Kigel" userId="7432c6c4687b0a9c" providerId="LiveId" clId="{42FC864A-592A-438C-95A3-9207798F4664}"/>
    <pc:docChg chg="undo custSel delSld modSld modSection">
      <pc:chgData name="Anatoliy Kigel" userId="7432c6c4687b0a9c" providerId="LiveId" clId="{42FC864A-592A-438C-95A3-9207798F4664}" dt="2021-11-01T08:43:38.703" v="333" actId="47"/>
      <pc:docMkLst>
        <pc:docMk/>
      </pc:docMkLst>
      <pc:sldChg chg="modSp mod">
        <pc:chgData name="Anatoliy Kigel" userId="7432c6c4687b0a9c" providerId="LiveId" clId="{42FC864A-592A-438C-95A3-9207798F4664}" dt="2021-10-30T06:46:07.324" v="277" actId="14100"/>
        <pc:sldMkLst>
          <pc:docMk/>
          <pc:sldMk cId="0" sldId="317"/>
        </pc:sldMkLst>
        <pc:spChg chg="mod">
          <ac:chgData name="Anatoliy Kigel" userId="7432c6c4687b0a9c" providerId="LiveId" clId="{42FC864A-592A-438C-95A3-9207798F4664}" dt="2021-10-30T06:46:07.324" v="277" actId="14100"/>
          <ac:spMkLst>
            <pc:docMk/>
            <pc:sldMk cId="0" sldId="317"/>
            <ac:spMk id="6" creationId="{00000000-0000-0000-0000-000000000000}"/>
          </ac:spMkLst>
        </pc:spChg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7806218" sldId="456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126189720" sldId="457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320345205" sldId="458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2527988" sldId="459"/>
        </pc:sldMkLst>
      </pc:sldChg>
      <pc:sldChg chg="addSp delSp modSp mod">
        <pc:chgData name="Anatoliy Kigel" userId="7432c6c4687b0a9c" providerId="LiveId" clId="{42FC864A-592A-438C-95A3-9207798F4664}" dt="2021-10-31T13:37:35.902" v="332" actId="6549"/>
        <pc:sldMkLst>
          <pc:docMk/>
          <pc:sldMk cId="810677412" sldId="494"/>
        </pc:sldMkLst>
        <pc:spChg chg="add del">
          <ac:chgData name="Anatoliy Kigel" userId="7432c6c4687b0a9c" providerId="LiveId" clId="{42FC864A-592A-438C-95A3-9207798F4664}" dt="2021-10-31T13:37:25.591" v="324"/>
          <ac:spMkLst>
            <pc:docMk/>
            <pc:sldMk cId="810677412" sldId="494"/>
            <ac:spMk id="2" creationId="{283D0D4E-F0E6-469C-B9CB-1C4DFE5F0AB4}"/>
          </ac:spMkLst>
        </pc:spChg>
        <pc:spChg chg="mod">
          <ac:chgData name="Anatoliy Kigel" userId="7432c6c4687b0a9c" providerId="LiveId" clId="{42FC864A-592A-438C-95A3-9207798F4664}" dt="2021-10-31T13:37:35.902" v="332" actId="6549"/>
          <ac:spMkLst>
            <pc:docMk/>
            <pc:sldMk cId="810677412" sldId="494"/>
            <ac:spMk id="5" creationId="{00000000-0000-0000-0000-000000000000}"/>
          </ac:spMkLst>
        </pc:spChg>
        <pc:spChg chg="add del mod">
          <ac:chgData name="Anatoliy Kigel" userId="7432c6c4687b0a9c" providerId="LiveId" clId="{42FC864A-592A-438C-95A3-9207798F4664}" dt="2021-10-31T13:37:28.466" v="328"/>
          <ac:spMkLst>
            <pc:docMk/>
            <pc:sldMk cId="810677412" sldId="494"/>
            <ac:spMk id="6" creationId="{FD655ACF-22EF-4B3A-9CB3-457D6C76F996}"/>
          </ac:spMkLst>
        </pc:spChg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42FC864A-592A-438C-95A3-9207798F4664}" dt="2021-10-31T13:37:00.020" v="320" actId="1036"/>
          <ac:spMkLst>
            <pc:docMk/>
            <pc:sldMk cId="810677412" sldId="494"/>
            <ac:spMk id="12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api/?results=50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hyperlink" Target="https://restcountri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bank.gov.ua/NBUStatService/v1/statdirectory/exchange?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087" y="1916832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305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060848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globalThis.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>
                <a:solidFill>
                  <a:srgbClr val="0070C0"/>
                </a:solidFill>
              </a:rPr>
              <a:t>window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770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globalThis.</a:t>
            </a:r>
            <a:r>
              <a:rPr lang="en-US" sz="2800" b="1" dirty="0" err="1">
                <a:solidFill>
                  <a:srgbClr val="00B050"/>
                </a:solidFill>
              </a:rPr>
              <a:t>document.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массив с тегами верхнего уровня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/>
              <a:t>vs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Когда 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537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 </a:t>
            </a:r>
            <a:r>
              <a:rPr lang="ru-RU" sz="4800" b="1" dirty="0"/>
              <a:t>в </a:t>
            </a:r>
            <a:r>
              <a:rPr lang="en-US" sz="4800" b="1" dirty="0"/>
              <a:t>HTML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246502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</a:rPr>
              <a:t>&lt;script&gt;&lt;/script&gt;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76" y="427741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Тег скрипт может быть размещен </a:t>
            </a:r>
            <a:r>
              <a:rPr lang="ru-RU" sz="2800" b="1" dirty="0"/>
              <a:t>в любом месте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  <a:r>
              <a:rPr lang="ru-RU" sz="2800" dirty="0"/>
              <a:t>, с помощью него можно либо непосредственно писать </a:t>
            </a:r>
            <a:r>
              <a:rPr lang="en-US" sz="2800" b="1" dirty="0"/>
              <a:t>JavaScript-</a:t>
            </a:r>
            <a:r>
              <a:rPr lang="ru-RU" sz="2800" b="1" dirty="0"/>
              <a:t>код</a:t>
            </a:r>
            <a:r>
              <a:rPr lang="ru-RU" sz="2800" dirty="0"/>
              <a:t>, либо подключать внешний файл с кодом.</a:t>
            </a:r>
            <a:r>
              <a:rPr lang="en-US" sz="2800" dirty="0"/>
              <a:t> </a:t>
            </a:r>
            <a:r>
              <a:rPr lang="ru-RU" sz="2800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804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из тега </a:t>
            </a:r>
            <a:r>
              <a:rPr lang="en-US" sz="2800" b="1" dirty="0"/>
              <a:t>script</a:t>
            </a:r>
            <a:r>
              <a:rPr lang="en-US" sz="2800" dirty="0"/>
              <a:t> </a:t>
            </a:r>
            <a:r>
              <a:rPr lang="ru-RU" sz="2800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268760"/>
            <a:ext cx="5184576" cy="1459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4261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351583" y="4525372"/>
            <a:ext cx="7488832" cy="2004551"/>
            <a:chOff x="925218" y="4104997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25218" y="4104997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59676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=“./</a:t>
              </a:r>
              <a:r>
                <a:rPr lang="en-US" sz="2800" dirty="0" err="1"/>
                <a:t>js</a:t>
              </a:r>
              <a:r>
                <a:rPr lang="en-US" sz="2800" dirty="0"/>
                <a:t>/app.js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 Работает только для внешних (подключаемых) файлов и модулей</a:t>
              </a:r>
              <a:r>
                <a:rPr lang="en-US" sz="1600" i="1" dirty="0"/>
                <a:t> 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8.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9382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Выведем в разметку данные пользователей </a:t>
            </a:r>
            <a:br>
              <a:rPr lang="en-US" sz="3200" dirty="0"/>
            </a:br>
            <a:r>
              <a:rPr lang="ru-RU" sz="3200" dirty="0"/>
              <a:t>полученные от сервиса </a:t>
            </a:r>
            <a:r>
              <a:rPr lang="en-US" sz="3200" b="1" dirty="0">
                <a:hlinkClick r:id="rId2"/>
              </a:rPr>
              <a:t>https://randomuser.me/</a:t>
            </a:r>
            <a:endParaRPr lang="en-US" sz="3200" b="1" dirty="0"/>
          </a:p>
          <a:p>
            <a:pPr algn="ctr"/>
            <a:r>
              <a:rPr lang="ru-RU" sz="3200" b="1" dirty="0"/>
              <a:t> </a:t>
            </a:r>
            <a:endParaRPr lang="en-US" sz="3200" b="1" dirty="0"/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ru-RU" sz="3200" b="1" dirty="0">
                <a:solidFill>
                  <a:srgbClr val="00B050"/>
                </a:solidFill>
              </a:rPr>
              <a:t>Пример </a:t>
            </a:r>
            <a:r>
              <a:rPr lang="en-US" sz="3200" b="1" dirty="0">
                <a:solidFill>
                  <a:srgbClr val="00B050"/>
                </a:solidFill>
              </a:rPr>
              <a:t>URL </a:t>
            </a:r>
            <a:r>
              <a:rPr lang="ru-RU" sz="3200" b="1" dirty="0">
                <a:solidFill>
                  <a:srgbClr val="00B050"/>
                </a:solidFill>
              </a:rPr>
              <a:t>для запроса к </a:t>
            </a:r>
            <a:r>
              <a:rPr lang="en-US" sz="3200" b="1" dirty="0">
                <a:solidFill>
                  <a:srgbClr val="00B050"/>
                </a:solidFill>
              </a:rPr>
              <a:t>API: </a:t>
            </a:r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https://randomuser.me/api/?results=50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DOM </a:t>
            </a:r>
            <a:r>
              <a:rPr lang="ru-RU" sz="4800" b="1" dirty="0"/>
              <a:t>на практике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0167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4333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ru-RU" b="1" dirty="0"/>
              <a:t>Сайт:</a:t>
            </a:r>
            <a:r>
              <a:rPr lang="ru-RU" dirty="0"/>
              <a:t> </a:t>
            </a:r>
            <a:r>
              <a:rPr lang="en-US" b="1" dirty="0">
                <a:hlinkClick r:id="rId2"/>
              </a:rPr>
              <a:t>https://restcountries.com/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JSON</a:t>
            </a:r>
            <a:r>
              <a:rPr lang="en-US" b="1"/>
              <a:t>: </a:t>
            </a:r>
            <a:r>
              <a:rPr lang="en-US" b="1">
                <a:hlinkClick r:id="rId3"/>
              </a:rPr>
              <a:t>https://restcountries.com/v3.1/all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4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 (</a:t>
            </a:r>
            <a:r>
              <a:rPr lang="en-US" b="1" dirty="0"/>
              <a:t>JSON</a:t>
            </a:r>
            <a:r>
              <a:rPr lang="ru-RU" dirty="0"/>
              <a:t>):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4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5741" y="2916150"/>
            <a:ext cx="493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курсов валют НБУ, по предложенному </a:t>
            </a:r>
            <a:r>
              <a:rPr lang="en-US" sz="2000" b="1" dirty="0"/>
              <a:t>wireframe’</a:t>
            </a:r>
            <a:r>
              <a:rPr lang="ru-RU" sz="2000" b="1" dirty="0"/>
              <a:t>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добавлением </a:t>
            </a:r>
            <a:r>
              <a:rPr lang="ru-RU" sz="2000" b="1" dirty="0"/>
              <a:t>флагов стран в которых валюта используется;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При наведении на каждый флаг должна всплывать подсказка с названием страны.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F8AC9-EA15-4AD4-9629-06E7E4AD7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4" t="6622" r="6411"/>
          <a:stretch/>
        </p:blipFill>
        <p:spPr>
          <a:xfrm>
            <a:off x="1" y="2887432"/>
            <a:ext cx="6744072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564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4928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1550</Words>
  <Application>Microsoft Office PowerPoint</Application>
  <PresentationFormat>Широкий екран</PresentationFormat>
  <Paragraphs>182</Paragraphs>
  <Slides>38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2021-11-01T08:43:39Z</dcterms:modified>
</cp:coreProperties>
</file>