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12" r:id="rId14"/>
    <p:sldId id="419" r:id="rId15"/>
    <p:sldId id="441" r:id="rId16"/>
    <p:sldId id="442" r:id="rId17"/>
    <p:sldId id="443" r:id="rId18"/>
    <p:sldId id="449" r:id="rId19"/>
    <p:sldId id="451" r:id="rId20"/>
    <p:sldId id="452" r:id="rId21"/>
    <p:sldId id="453" r:id="rId22"/>
    <p:sldId id="454" r:id="rId23"/>
    <p:sldId id="456" r:id="rId24"/>
    <p:sldId id="457" r:id="rId25"/>
    <p:sldId id="458" r:id="rId26"/>
    <p:sldId id="459" r:id="rId27"/>
    <p:sldId id="460" r:id="rId28"/>
    <p:sldId id="438" r:id="rId29"/>
    <p:sldId id="439" r:id="rId30"/>
    <p:sldId id="461" r:id="rId31"/>
    <p:sldId id="388" r:id="rId32"/>
    <p:sldId id="464" r:id="rId33"/>
    <p:sldId id="465" r:id="rId34"/>
    <p:sldId id="466" r:id="rId35"/>
    <p:sldId id="467" r:id="rId36"/>
    <p:sldId id="490" r:id="rId37"/>
    <p:sldId id="481" r:id="rId38"/>
    <p:sldId id="339" r:id="rId39"/>
    <p:sldId id="505" r:id="rId40"/>
    <p:sldId id="506" r:id="rId41"/>
    <p:sldId id="507" r:id="rId42"/>
    <p:sldId id="494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modSld">
      <pc:chgData name="Anatoliy Kigel" userId="7432c6c4687b0a9c" providerId="LiveId" clId="{42FC864A-592A-438C-95A3-9207798F4664}" dt="2021-10-30T06:46:07.324" v="277" actId="14100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42FC864A-592A-438C-95A3-9207798F4664}" dt="2021-10-28T06:33:24.016" v="273" actId="207"/>
        <pc:sldMkLst>
          <pc:docMk/>
          <pc:sldMk cId="810677412" sldId="494"/>
        </pc:sldMkLst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770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globalThis.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Когда 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/>
              <a:t>JavaScript-</a:t>
            </a:r>
            <a:r>
              <a:rPr lang="ru-RU" sz="2800" b="1" dirty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268760"/>
            <a:ext cx="5184576" cy="1459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525372"/>
            <a:ext cx="7488832" cy="2004551"/>
            <a:chOff x="925218" y="4104997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25218" y="4104997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5967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=“./</a:t>
              </a:r>
              <a:r>
                <a:rPr lang="en-US" sz="2800" dirty="0" err="1"/>
                <a:t>js</a:t>
              </a:r>
              <a:r>
                <a:rPr lang="en-US" sz="2800" dirty="0"/>
                <a:t>/app.js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 Работает только для внешних (подключаемых) файлов и модулей</a:t>
              </a:r>
              <a:r>
                <a:rPr lang="en-US" sz="1600" i="1" dirty="0"/>
                <a:t> 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12" y="518971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4014192"/>
            <a:ext cx="8458200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80728"/>
            <a:ext cx="8458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230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«Живые» и статические коллекции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640" y="5108991"/>
            <a:ext cx="854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Живые (</a:t>
            </a:r>
            <a:r>
              <a:rPr lang="en-US" sz="2400" b="1" dirty="0"/>
              <a:t>Live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коллекции изменяют свой состав в зависимости от изменений в документа. Статические (</a:t>
            </a:r>
            <a:r>
              <a:rPr lang="en-US" sz="2400" b="1" dirty="0"/>
              <a:t>Static</a:t>
            </a:r>
            <a:r>
              <a:rPr lang="ru-RU" sz="2400" dirty="0"/>
              <a:t>) коллекции</a:t>
            </a:r>
            <a:r>
              <a:rPr lang="en-US" sz="2400" dirty="0"/>
              <a:t> </a:t>
            </a:r>
            <a:r>
              <a:rPr lang="ru-RU" sz="2400" dirty="0"/>
              <a:t>не изменяют свой состав после формирования.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9" y="836712"/>
            <a:ext cx="8543925" cy="2847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9" y="3816548"/>
            <a:ext cx="8543925" cy="10264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0" y="1268760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querySelector</a:t>
            </a:r>
            <a:r>
              <a:rPr lang="en-US" sz="3200" b="1" dirty="0"/>
              <a:t>()</a:t>
            </a:r>
            <a:r>
              <a:rPr lang="ru-RU" sz="3200" b="1" dirty="0"/>
              <a:t> и </a:t>
            </a:r>
            <a:r>
              <a:rPr lang="en-US" sz="3200" b="1" dirty="0"/>
              <a:t>.</a:t>
            </a:r>
            <a:r>
              <a:rPr lang="en-US" sz="3200" b="1" dirty="0" err="1"/>
              <a:t>querySelectorAll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19795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520" y="3126448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getElementsBy</a:t>
            </a:r>
            <a:r>
              <a:rPr lang="en-US" sz="3200" b="1" dirty="0"/>
              <a:t>…()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384652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8624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225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02" y="2357142"/>
            <a:ext cx="7905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24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en-US" b="1" dirty="0">
                <a:hlinkClick r:id="rId2"/>
              </a:rPr>
              <a:t>https://restcountries.eu/rest/v2/all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7745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3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1725</Words>
  <Application>Microsoft Office PowerPoint</Application>
  <PresentationFormat>Широкий екран</PresentationFormat>
  <Paragraphs>197</Paragraphs>
  <Slides>42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2021-10-30T06:46:08Z</dcterms:modified>
</cp:coreProperties>
</file>