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46" r:id="rId10"/>
    <p:sldId id="447" r:id="rId11"/>
    <p:sldId id="448" r:id="rId12"/>
    <p:sldId id="317" r:id="rId13"/>
    <p:sldId id="412" r:id="rId14"/>
    <p:sldId id="419" r:id="rId15"/>
    <p:sldId id="441" r:id="rId16"/>
    <p:sldId id="442" r:id="rId17"/>
    <p:sldId id="443" r:id="rId18"/>
    <p:sldId id="449" r:id="rId19"/>
    <p:sldId id="451" r:id="rId20"/>
    <p:sldId id="452" r:id="rId21"/>
    <p:sldId id="453" r:id="rId22"/>
    <p:sldId id="454" r:id="rId23"/>
    <p:sldId id="456" r:id="rId24"/>
    <p:sldId id="457" r:id="rId25"/>
    <p:sldId id="458" r:id="rId26"/>
    <p:sldId id="459" r:id="rId27"/>
    <p:sldId id="460" r:id="rId28"/>
    <p:sldId id="438" r:id="rId29"/>
    <p:sldId id="439" r:id="rId30"/>
    <p:sldId id="461" r:id="rId31"/>
    <p:sldId id="388" r:id="rId32"/>
    <p:sldId id="464" r:id="rId33"/>
    <p:sldId id="465" r:id="rId34"/>
    <p:sldId id="466" r:id="rId35"/>
    <p:sldId id="467" r:id="rId36"/>
    <p:sldId id="490" r:id="rId37"/>
    <p:sldId id="481" r:id="rId38"/>
    <p:sldId id="339" r:id="rId39"/>
    <p:sldId id="505" r:id="rId40"/>
    <p:sldId id="506" r:id="rId41"/>
    <p:sldId id="507" r:id="rId42"/>
    <p:sldId id="494" r:id="rId4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46"/>
            <p14:sldId id="447"/>
            <p14:sldId id="448"/>
            <p14:sldId id="317"/>
            <p14:sldId id="412"/>
            <p14:sldId id="419"/>
            <p14:sldId id="441"/>
            <p14:sldId id="442"/>
            <p14:sldId id="443"/>
            <p14:sldId id="449"/>
            <p14:sldId id="451"/>
            <p14:sldId id="452"/>
            <p14:sldId id="453"/>
            <p14:sldId id="454"/>
            <p14:sldId id="456"/>
            <p14:sldId id="457"/>
            <p14:sldId id="458"/>
            <p14:sldId id="459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5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C864A-592A-438C-95A3-9207798F4664}" v="8" dt="2021-10-31T13:37:3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3F819E95-EC5C-4506-ACC6-42F4D74EDD48}"/>
    <pc:docChg chg="undo custSel addSld delSld modSld modSection">
      <pc:chgData name="Anatoliy Kigel" userId="7432c6c4687b0a9c" providerId="LiveId" clId="{3F819E95-EC5C-4506-ACC6-42F4D74EDD48}" dt="2021-10-25T06:43:51.297" v="143" actId="1035"/>
      <pc:docMkLst>
        <pc:docMk/>
      </pc:docMkLst>
      <pc:sldChg chg="modSp mod">
        <pc:chgData name="Anatoliy Kigel" userId="7432c6c4687b0a9c" providerId="LiveId" clId="{3F819E95-EC5C-4506-ACC6-42F4D74EDD48}" dt="2021-10-25T06:33:06.261" v="113" actId="1035"/>
        <pc:sldMkLst>
          <pc:docMk/>
          <pc:sldMk cId="0" sldId="317"/>
        </pc:sldMkLst>
        <pc:spChg chg="mod">
          <ac:chgData name="Anatoliy Kigel" userId="7432c6c4687b0a9c" providerId="LiveId" clId="{3F819E95-EC5C-4506-ACC6-42F4D74EDD48}" dt="2021-10-25T06:32:51.302" v="99" actId="1076"/>
          <ac:spMkLst>
            <pc:docMk/>
            <pc:sldMk cId="0" sldId="317"/>
            <ac:spMk id="6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3:06.261" v="113" actId="1035"/>
          <ac:spMkLst>
            <pc:docMk/>
            <pc:sldMk cId="0" sldId="317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3F819E95-EC5C-4506-ACC6-42F4D74EDD48}" dt="2021-10-25T06:43:51.297" v="143" actId="1035"/>
        <pc:sldMkLst>
          <pc:docMk/>
          <pc:sldMk cId="0" sldId="339"/>
        </pc:sldMkLst>
        <pc:spChg chg="mod">
          <ac:chgData name="Anatoliy Kigel" userId="7432c6c4687b0a9c" providerId="LiveId" clId="{3F819E95-EC5C-4506-ACC6-42F4D74EDD48}" dt="2021-10-25T06:43:51.297" v="143" actId="1035"/>
          <ac:spMkLst>
            <pc:docMk/>
            <pc:sldMk cId="0" sldId="339"/>
            <ac:spMk id="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43:49.508" v="142" actId="1036"/>
          <ac:spMkLst>
            <pc:docMk/>
            <pc:sldMk cId="0" sldId="339"/>
            <ac:spMk id="6" creationId="{00000000-0000-0000-0000-000000000000}"/>
          </ac:spMkLst>
        </pc:spChg>
        <pc:picChg chg="del">
          <ac:chgData name="Anatoliy Kigel" userId="7432c6c4687b0a9c" providerId="LiveId" clId="{3F819E95-EC5C-4506-ACC6-42F4D74EDD48}" dt="2021-10-25T06:43:13.655" v="114" actId="478"/>
          <ac:picMkLst>
            <pc:docMk/>
            <pc:sldMk cId="0" sldId="339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3F819E95-EC5C-4506-ACC6-42F4D74EDD48}" dt="2021-10-25T06:23:18.025" v="48" actId="20577"/>
        <pc:sldMkLst>
          <pc:docMk/>
          <pc:sldMk cId="1692203415" sldId="442"/>
        </pc:sldMkLst>
        <pc:spChg chg="mod">
          <ac:chgData name="Anatoliy Kigel" userId="7432c6c4687b0a9c" providerId="LiveId" clId="{3F819E95-EC5C-4506-ACC6-42F4D74EDD48}" dt="2021-10-25T06:23:18.025" v="48" actId="20577"/>
          <ac:spMkLst>
            <pc:docMk/>
            <pc:sldMk cId="1692203415" sldId="442"/>
            <ac:spMk id="2" creationId="{00000000-0000-0000-0000-000000000000}"/>
          </ac:spMkLst>
        </pc:sp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3" creationId="{00000000-0000-0000-0000-000000000000}"/>
          </ac:picMkLst>
        </pc:pic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4" creationId="{00000000-0000-0000-0000-000000000000}"/>
          </ac:picMkLst>
        </pc:picChg>
      </pc:sldChg>
      <pc:sldChg chg="modSp add del mod">
        <pc:chgData name="Anatoliy Kigel" userId="7432c6c4687b0a9c" providerId="LiveId" clId="{3F819E95-EC5C-4506-ACC6-42F4D74EDD48}" dt="2021-10-25T06:23:18.511" v="49" actId="47"/>
        <pc:sldMkLst>
          <pc:docMk/>
          <pc:sldMk cId="4149112219" sldId="443"/>
        </pc:sldMkLst>
        <pc:spChg chg="mod">
          <ac:chgData name="Anatoliy Kigel" userId="7432c6c4687b0a9c" providerId="LiveId" clId="{3F819E95-EC5C-4506-ACC6-42F4D74EDD48}" dt="2021-10-25T06:21:13.029" v="21" actId="1076"/>
          <ac:spMkLst>
            <pc:docMk/>
            <pc:sldMk cId="4149112219" sldId="443"/>
            <ac:spMk id="7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1:09.870" v="20" actId="20577"/>
          <ac:spMkLst>
            <pc:docMk/>
            <pc:sldMk cId="4149112219" sldId="443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2:24.126" v="44" actId="20577"/>
          <ac:spMkLst>
            <pc:docMk/>
            <pc:sldMk cId="4149112219" sldId="443"/>
            <ac:spMk id="15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06.649" v="83" actId="1035"/>
        <pc:sldMkLst>
          <pc:docMk/>
          <pc:sldMk cId="2762911316" sldId="446"/>
        </pc:sldMkLst>
        <pc:spChg chg="mod">
          <ac:chgData name="Anatoliy Kigel" userId="7432c6c4687b0a9c" providerId="LiveId" clId="{3F819E95-EC5C-4506-ACC6-42F4D74EDD48}" dt="2021-10-25T06:31:00.985" v="77" actId="20577"/>
          <ac:spMkLst>
            <pc:docMk/>
            <pc:sldMk cId="2762911316" sldId="446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0:58.837" v="75" actId="1035"/>
          <ac:spMkLst>
            <pc:docMk/>
            <pc:sldMk cId="2762911316" sldId="446"/>
            <ac:spMk id="15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06.649" v="83" actId="1035"/>
          <ac:spMkLst>
            <pc:docMk/>
            <pc:sldMk cId="2762911316" sldId="446"/>
            <ac:spMk id="17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39.258" v="88" actId="1076"/>
        <pc:sldMkLst>
          <pc:docMk/>
          <pc:sldMk cId="2547984671" sldId="447"/>
        </pc:sldMkLst>
        <pc:spChg chg="mod">
          <ac:chgData name="Anatoliy Kigel" userId="7432c6c4687b0a9c" providerId="LiveId" clId="{3F819E95-EC5C-4506-ACC6-42F4D74EDD48}" dt="2021-10-25T06:31:39.258" v="88" actId="1076"/>
          <ac:spMkLst>
            <pc:docMk/>
            <pc:sldMk cId="2547984671" sldId="447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36.194" v="87" actId="14100"/>
          <ac:spMkLst>
            <pc:docMk/>
            <pc:sldMk cId="2547984671" sldId="447"/>
            <ac:spMk id="19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9:48.335" v="54" actId="47"/>
        <pc:sldMkLst>
          <pc:docMk/>
          <pc:sldMk cId="2728388049" sldId="450"/>
        </pc:sldMkLst>
      </pc:sldChg>
      <pc:sldChg chg="del">
        <pc:chgData name="Anatoliy Kigel" userId="7432c6c4687b0a9c" providerId="LiveId" clId="{3F819E95-EC5C-4506-ACC6-42F4D74EDD48}" dt="2021-10-25T06:23:01.110" v="45" actId="47"/>
        <pc:sldMkLst>
          <pc:docMk/>
          <pc:sldMk cId="1202091765" sldId="489"/>
        </pc:sldMkLst>
      </pc:sldChg>
      <pc:sldChg chg="modSp mod">
        <pc:chgData name="Anatoliy Kigel" userId="7432c6c4687b0a9c" providerId="LiveId" clId="{3F819E95-EC5C-4506-ACC6-42F4D74EDD48}" dt="2021-10-25T06:27:13.761" v="53" actId="207"/>
        <pc:sldMkLst>
          <pc:docMk/>
          <pc:sldMk cId="810677412" sldId="494"/>
        </pc:sldMkLst>
        <pc:spChg chg="mod">
          <ac:chgData name="Anatoliy Kigel" userId="7432c6c4687b0a9c" providerId="LiveId" clId="{3F819E95-EC5C-4506-ACC6-42F4D74EDD48}" dt="2021-10-25T06:27:13.761" v="53" actId="207"/>
          <ac:spMkLst>
            <pc:docMk/>
            <pc:sldMk cId="810677412" sldId="49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0:00.322" v="66" actId="14100"/>
        <pc:sldMkLst>
          <pc:docMk/>
          <pc:sldMk cId="288194860" sldId="498"/>
        </pc:sldMkLst>
        <pc:spChg chg="mod">
          <ac:chgData name="Anatoliy Kigel" userId="7432c6c4687b0a9c" providerId="LiveId" clId="{3F819E95-EC5C-4506-ACC6-42F4D74EDD48}" dt="2021-10-25T06:30:00.322" v="66" actId="14100"/>
          <ac:spMkLst>
            <pc:docMk/>
            <pc:sldMk cId="288194860" sldId="498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9:53.587" v="56" actId="114"/>
          <ac:spMkLst>
            <pc:docMk/>
            <pc:sldMk cId="288194860" sldId="498"/>
            <ac:spMk id="4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3839302902" sldId="500"/>
        </pc:sldMkLst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828436977" sldId="501"/>
        </pc:sldMkLst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  <pc:docChgLst>
    <pc:chgData name="Anatoliy Kigel" userId="7432c6c4687b0a9c" providerId="LiveId" clId="{42FC864A-592A-438C-95A3-9207798F4664}"/>
    <pc:docChg chg="undo custSel modSld">
      <pc:chgData name="Anatoliy Kigel" userId="7432c6c4687b0a9c" providerId="LiveId" clId="{42FC864A-592A-438C-95A3-9207798F4664}" dt="2021-10-31T13:37:35.902" v="332" actId="6549"/>
      <pc:docMkLst>
        <pc:docMk/>
      </pc:docMkLst>
      <pc:sldChg chg="modSp mod">
        <pc:chgData name="Anatoliy Kigel" userId="7432c6c4687b0a9c" providerId="LiveId" clId="{42FC864A-592A-438C-95A3-9207798F4664}" dt="2021-10-30T06:46:07.324" v="277" actId="14100"/>
        <pc:sldMkLst>
          <pc:docMk/>
          <pc:sldMk cId="0" sldId="317"/>
        </pc:sldMkLst>
        <pc:spChg chg="mod">
          <ac:chgData name="Anatoliy Kigel" userId="7432c6c4687b0a9c" providerId="LiveId" clId="{42FC864A-592A-438C-95A3-9207798F4664}" dt="2021-10-30T06:46:07.324" v="277" actId="14100"/>
          <ac:spMkLst>
            <pc:docMk/>
            <pc:sldMk cId="0" sldId="317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42FC864A-592A-438C-95A3-9207798F4664}" dt="2021-10-31T13:37:35.902" v="332" actId="6549"/>
        <pc:sldMkLst>
          <pc:docMk/>
          <pc:sldMk cId="810677412" sldId="494"/>
        </pc:sldMkLst>
        <pc:spChg chg="add del">
          <ac:chgData name="Anatoliy Kigel" userId="7432c6c4687b0a9c" providerId="LiveId" clId="{42FC864A-592A-438C-95A3-9207798F4664}" dt="2021-10-31T13:37:25.591" v="324"/>
          <ac:spMkLst>
            <pc:docMk/>
            <pc:sldMk cId="810677412" sldId="494"/>
            <ac:spMk id="2" creationId="{283D0D4E-F0E6-469C-B9CB-1C4DFE5F0AB4}"/>
          </ac:spMkLst>
        </pc:spChg>
        <pc:spChg chg="mod">
          <ac:chgData name="Anatoliy Kigel" userId="7432c6c4687b0a9c" providerId="LiveId" clId="{42FC864A-592A-438C-95A3-9207798F4664}" dt="2021-10-31T13:37:35.902" v="332" actId="6549"/>
          <ac:spMkLst>
            <pc:docMk/>
            <pc:sldMk cId="810677412" sldId="494"/>
            <ac:spMk id="5" creationId="{00000000-0000-0000-0000-000000000000}"/>
          </ac:spMkLst>
        </pc:spChg>
        <pc:spChg chg="add del mod">
          <ac:chgData name="Anatoliy Kigel" userId="7432c6c4687b0a9c" providerId="LiveId" clId="{42FC864A-592A-438C-95A3-9207798F4664}" dt="2021-10-31T13:37:28.466" v="328"/>
          <ac:spMkLst>
            <pc:docMk/>
            <pc:sldMk cId="810677412" sldId="494"/>
            <ac:spMk id="6" creationId="{FD655ACF-22EF-4B3A-9CB3-457D6C76F996}"/>
          </ac:spMkLst>
        </pc:spChg>
        <pc:spChg chg="mod">
          <ac:chgData name="Anatoliy Kigel" userId="7432c6c4687b0a9c" providerId="LiveId" clId="{42FC864A-592A-438C-95A3-9207798F4664}" dt="2021-10-28T06:33:24.016" v="273" actId="207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42FC864A-592A-438C-95A3-9207798F4664}" dt="2021-10-31T13:37:00.020" v="320" actId="1036"/>
          <ac:spMkLst>
            <pc:docMk/>
            <pc:sldMk cId="810677412" sldId="494"/>
            <ac:spMk id="12" creationId="{00000000-0000-0000-0000-000000000000}"/>
          </ac:spMkLst>
        </pc:spChg>
        <pc:picChg chg="add mod modCrop">
          <ac:chgData name="Anatoliy Kigel" userId="7432c6c4687b0a9c" providerId="LiveId" clId="{42FC864A-592A-438C-95A3-9207798F4664}" dt="2021-10-28T06:30:42.707" v="12" actId="14100"/>
          <ac:picMkLst>
            <pc:docMk/>
            <pc:sldMk cId="810677412" sldId="494"/>
            <ac:picMk id="4" creationId="{18BF8AC9-EA15-4AD4-9629-06E7E4AD7814}"/>
          </ac:picMkLst>
        </pc:picChg>
        <pc:picChg chg="del">
          <ac:chgData name="Anatoliy Kigel" userId="7432c6c4687b0a9c" providerId="LiveId" clId="{42FC864A-592A-438C-95A3-9207798F4664}" dt="2021-10-28T06:30:10.679" v="0" actId="478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api/?results=50" TargetMode="External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hyperlink" Target="https://restcountri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bank.gov.ua/NBUStatService/v1/statdirectory/exchange?js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087" y="1916832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305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060848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globalThis.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>
                <a:solidFill>
                  <a:srgbClr val="0070C0"/>
                </a:solidFill>
              </a:rPr>
              <a:t>window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770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globalThis.</a:t>
            </a:r>
            <a:r>
              <a:rPr lang="en-US" sz="2800" b="1" dirty="0" err="1">
                <a:solidFill>
                  <a:srgbClr val="00B050"/>
                </a:solidFill>
              </a:rPr>
              <a:t>document.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массив с тегами верхнего уровня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.children </a:t>
            </a:r>
            <a:r>
              <a:rPr lang="en-US" sz="4800" b="1" dirty="0"/>
              <a:t>vs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childNodes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29" y="1783552"/>
            <a:ext cx="2736304" cy="3711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61" y="1783552"/>
            <a:ext cx="3751304" cy="30579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935760" y="1783552"/>
            <a:ext cx="3422016" cy="2135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94405" y="5709571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childNodes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3573" y="5055760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.children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4437112"/>
            <a:ext cx="342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Свойство</a:t>
            </a:r>
            <a:r>
              <a:rPr lang="en-US" sz="2400" dirty="0"/>
              <a:t> </a:t>
            </a:r>
            <a:r>
              <a:rPr lang="en-US" sz="2400" b="1" dirty="0"/>
              <a:t>.children</a:t>
            </a:r>
            <a:r>
              <a:rPr lang="en-US" sz="2400" dirty="0"/>
              <a:t> – </a:t>
            </a:r>
            <a:r>
              <a:rPr lang="ru-RU" sz="2400" dirty="0"/>
              <a:t>тоже что и</a:t>
            </a:r>
            <a:r>
              <a:rPr lang="ru-RU" sz="2400" b="1" dirty="0"/>
              <a:t> .</a:t>
            </a:r>
            <a:r>
              <a:rPr lang="en-US" sz="2400" b="1" dirty="0" err="1"/>
              <a:t>childNodes</a:t>
            </a:r>
            <a:r>
              <a:rPr lang="ru-RU" sz="2400" b="1" dirty="0"/>
              <a:t> </a:t>
            </a:r>
            <a:br>
              <a:rPr lang="en-US" sz="2400" dirty="0"/>
            </a:br>
            <a:r>
              <a:rPr lang="ru-RU" sz="2400" dirty="0"/>
              <a:t>но без «текстовых фрагментов»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Когда выполняется </a:t>
            </a:r>
          </a:p>
          <a:p>
            <a:pPr algn="ctr"/>
            <a:r>
              <a:rPr lang="ru-RU" sz="6000" b="1" dirty="0"/>
              <a:t>код в теге </a:t>
            </a:r>
            <a:r>
              <a:rPr lang="en-US" sz="6000" b="1" dirty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537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 </a:t>
            </a:r>
            <a:r>
              <a:rPr lang="ru-RU" sz="4800" b="1" dirty="0"/>
              <a:t>в </a:t>
            </a:r>
            <a:r>
              <a:rPr lang="en-US" sz="4800" b="1" dirty="0"/>
              <a:t>HTML</a:t>
            </a:r>
            <a:endParaRPr lang="ru-RU" sz="4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246502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50"/>
                </a:solidFill>
              </a:rPr>
              <a:t>&lt;script&gt;&lt;/script&gt;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5076" y="427741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Тег скрипт может быть размещен </a:t>
            </a:r>
            <a:r>
              <a:rPr lang="ru-RU" sz="2800" b="1" dirty="0"/>
              <a:t>в любом месте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  <a:r>
              <a:rPr lang="ru-RU" sz="2800" dirty="0"/>
              <a:t>, с помощью него можно либо непосредственно писать </a:t>
            </a:r>
            <a:r>
              <a:rPr lang="en-US" sz="2800" b="1" dirty="0"/>
              <a:t>JavaScript-</a:t>
            </a:r>
            <a:r>
              <a:rPr lang="ru-RU" sz="2800" b="1" dirty="0"/>
              <a:t>код</a:t>
            </a:r>
            <a:r>
              <a:rPr lang="ru-RU" sz="2800" dirty="0"/>
              <a:t>, либо подключать внешний файл с кодом.</a:t>
            </a:r>
            <a:r>
              <a:rPr lang="en-US" sz="2800" dirty="0"/>
              <a:t> </a:t>
            </a:r>
            <a:r>
              <a:rPr lang="ru-RU" sz="2800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2348" y="4667652"/>
            <a:ext cx="804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из тега </a:t>
            </a:r>
            <a:r>
              <a:rPr lang="en-US" sz="2800" b="1" dirty="0"/>
              <a:t>script</a:t>
            </a:r>
            <a:r>
              <a:rPr lang="en-US" sz="2800" dirty="0"/>
              <a:t> </a:t>
            </a:r>
            <a:r>
              <a:rPr lang="ru-RU" sz="2800" dirty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268760"/>
            <a:ext cx="5184576" cy="1459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3" y="2931679"/>
            <a:ext cx="5175950" cy="1476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84233" y="1484785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233" y="3162273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42611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351583" y="4525372"/>
            <a:ext cx="7488832" cy="2004551"/>
            <a:chOff x="925218" y="4104997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25218" y="4104997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5967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=“./</a:t>
              </a:r>
              <a:r>
                <a:rPr lang="en-US" sz="2800" dirty="0" err="1"/>
                <a:t>js</a:t>
              </a:r>
              <a:r>
                <a:rPr lang="en-US" sz="2800" dirty="0"/>
                <a:t>/app.js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 Работает только для внешних (подключаемых) файлов и модулей</a:t>
              </a:r>
              <a:r>
                <a:rPr lang="en-US" sz="1600" i="1" dirty="0"/>
                <a:t> 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cs typeface="Courier New" pitchFamily="49" charset="0"/>
              </a:rPr>
              <a:t>Вложенный поиск, т.е. поиск в результатах поиска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412" y="518971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dirty="0"/>
              <a:t>. Когда функция поиска применяется к конкретному элементу, то поиск осуществляется среди его потомков.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4014192"/>
            <a:ext cx="8458200" cy="114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980728"/>
            <a:ext cx="8458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80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2307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«Живые» и статические коллекции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640" y="5108991"/>
            <a:ext cx="854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Живые (</a:t>
            </a:r>
            <a:r>
              <a:rPr lang="en-US" sz="2400" b="1" dirty="0"/>
              <a:t>Live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коллекции изменяют свой состав в зависимости от изменений в документа. Статические (</a:t>
            </a:r>
            <a:r>
              <a:rPr lang="en-US" sz="2400" b="1" dirty="0"/>
              <a:t>Static</a:t>
            </a:r>
            <a:r>
              <a:rPr lang="ru-RU" sz="2400" dirty="0"/>
              <a:t>) коллекции</a:t>
            </a:r>
            <a:r>
              <a:rPr lang="en-US" sz="2400" dirty="0"/>
              <a:t> </a:t>
            </a:r>
            <a:r>
              <a:rPr lang="ru-RU" sz="2400" dirty="0"/>
              <a:t>не изменяют свой состав после формирования.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39" y="836712"/>
            <a:ext cx="8543925" cy="2847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39" y="3816548"/>
            <a:ext cx="8543925" cy="102644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18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Живые и статические коллекции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0" y="1268760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querySelector</a:t>
            </a:r>
            <a:r>
              <a:rPr lang="en-US" sz="3200" b="1" dirty="0"/>
              <a:t>()</a:t>
            </a:r>
            <a:r>
              <a:rPr lang="ru-RU" sz="3200" b="1" dirty="0"/>
              <a:t> и </a:t>
            </a:r>
            <a:r>
              <a:rPr lang="en-US" sz="3200" b="1" dirty="0"/>
              <a:t>.</a:t>
            </a:r>
            <a:r>
              <a:rPr lang="en-US" sz="3200" b="1" dirty="0" err="1"/>
              <a:t>querySelectorAll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0" y="19795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статические  коллекции, т.е. «слепок» на момент вызова функции.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5520" y="3126448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getElementsBy</a:t>
            </a:r>
            <a:r>
              <a:rPr lang="en-US" sz="3200" b="1" dirty="0"/>
              <a:t>…()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3846527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8624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2034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225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72" y="563196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С живыми коллекциями нужно быть осторожным</a:t>
            </a:r>
            <a:r>
              <a:rPr lang="ru-RU" sz="3200" i="1" dirty="0"/>
              <a:t> в том случае если вы перебираете её в цикле и изменяете её состав.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496" y="4911452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Однако, и живую и статическую коллекцию можно конвертировать в классический массив.</a:t>
            </a:r>
            <a:endParaRPr lang="uk-UA" sz="2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02" y="2357142"/>
            <a:ext cx="79057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52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708920"/>
            <a:ext cx="818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 </a:t>
            </a:r>
            <a:r>
              <a:rPr lang="ru-RU" sz="3600" dirty="0"/>
              <a:t>Однако это не самый удобный вариант.</a:t>
            </a:r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9382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Выведем в разметку данные пользователей </a:t>
            </a:r>
            <a:br>
              <a:rPr lang="en-US" sz="3200" dirty="0"/>
            </a:br>
            <a:r>
              <a:rPr lang="ru-RU" sz="3200" dirty="0"/>
              <a:t>полученные от сервиса </a:t>
            </a:r>
            <a:r>
              <a:rPr lang="en-US" sz="3200" b="1" dirty="0">
                <a:hlinkClick r:id="rId2"/>
              </a:rPr>
              <a:t>https://randomuser.me/</a:t>
            </a:r>
            <a:endParaRPr lang="en-US" sz="3200" b="1" dirty="0"/>
          </a:p>
          <a:p>
            <a:pPr algn="ctr"/>
            <a:r>
              <a:rPr lang="ru-RU" sz="3200" b="1" dirty="0"/>
              <a:t> </a:t>
            </a:r>
            <a:endParaRPr lang="en-US" sz="3200" b="1" dirty="0"/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  <a:p>
            <a:pPr algn="ctr"/>
            <a:r>
              <a:rPr lang="ru-RU" sz="3200" b="1" dirty="0">
                <a:solidFill>
                  <a:srgbClr val="00B050"/>
                </a:solidFill>
              </a:rPr>
              <a:t>Пример </a:t>
            </a:r>
            <a:r>
              <a:rPr lang="en-US" sz="3200" b="1" dirty="0">
                <a:solidFill>
                  <a:srgbClr val="00B050"/>
                </a:solidFill>
              </a:rPr>
              <a:t>URL </a:t>
            </a:r>
            <a:r>
              <a:rPr lang="ru-RU" sz="3200" b="1" dirty="0">
                <a:solidFill>
                  <a:srgbClr val="00B050"/>
                </a:solidFill>
              </a:rPr>
              <a:t>для запроса к </a:t>
            </a:r>
            <a:r>
              <a:rPr lang="en-US" sz="3200" b="1" dirty="0">
                <a:solidFill>
                  <a:srgbClr val="00B050"/>
                </a:solidFill>
              </a:rPr>
              <a:t>API: </a:t>
            </a:r>
            <a:r>
              <a:rPr lang="en-US" sz="3200" b="1" dirty="0">
                <a:solidFill>
                  <a:srgbClr val="0070C0"/>
                </a:solidFill>
                <a:hlinkClick r:id="rId3"/>
              </a:rPr>
              <a:t>https://randomuser.me/api/?results=50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DOM </a:t>
            </a:r>
            <a:r>
              <a:rPr lang="ru-RU" sz="4800" b="1" dirty="0"/>
              <a:t>на практике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0167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4333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</a:t>
            </a:r>
            <a:r>
              <a:rPr lang="en-US" sz="3600" b="1" dirty="0"/>
              <a:t>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дающее информацию о </a:t>
            </a:r>
            <a:r>
              <a:rPr lang="ru-RU" b="1" dirty="0"/>
              <a:t>странах мира</a:t>
            </a:r>
            <a:r>
              <a:rPr lang="ru-RU" dirty="0"/>
              <a:t>: </a:t>
            </a:r>
            <a:br>
              <a:rPr lang="ru-RU" dirty="0"/>
            </a:br>
            <a:r>
              <a:rPr lang="ru-RU" b="1" dirty="0"/>
              <a:t>Сайт:</a:t>
            </a:r>
            <a:r>
              <a:rPr lang="ru-RU" dirty="0"/>
              <a:t> </a:t>
            </a:r>
            <a:r>
              <a:rPr lang="en-US" b="1" dirty="0">
                <a:hlinkClick r:id="rId2"/>
              </a:rPr>
              <a:t>https://restcountries.com/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JSON</a:t>
            </a:r>
            <a:r>
              <a:rPr lang="en-US" b="1"/>
              <a:t>: </a:t>
            </a:r>
            <a:r>
              <a:rPr lang="en-US" b="1">
                <a:hlinkClick r:id="rId3"/>
              </a:rPr>
              <a:t>https://restcountries.com/v3.1/all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34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по курсам валют (</a:t>
            </a:r>
            <a:r>
              <a:rPr lang="en-US" b="1" dirty="0"/>
              <a:t>JSON</a:t>
            </a:r>
            <a:r>
              <a:rPr lang="ru-RU" dirty="0"/>
              <a:t>):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4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5741" y="2916150"/>
            <a:ext cx="493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/>
              <a:t>Загрузите список стран;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Загрузите курсы валют НБУ, на текущую дату;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Выведите список курсов валют НБУ, по предложенному </a:t>
            </a:r>
            <a:r>
              <a:rPr lang="en-US" sz="2000" b="1" dirty="0"/>
              <a:t>wireframe’</a:t>
            </a:r>
            <a:r>
              <a:rPr lang="ru-RU" sz="2000" b="1" dirty="0"/>
              <a:t>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добавлением </a:t>
            </a:r>
            <a:r>
              <a:rPr lang="ru-RU" sz="2000" b="1" dirty="0"/>
              <a:t>флагов стран в которых валюта используется;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При наведении на каждый флаг должна всплывать подсказка с названием страны.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F8AC9-EA15-4AD4-9629-06E7E4AD78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4" t="6622" r="6411"/>
          <a:stretch/>
        </p:blipFill>
        <p:spPr>
          <a:xfrm>
            <a:off x="1" y="2887432"/>
            <a:ext cx="6744072" cy="3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564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4928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1735</Words>
  <Application>Microsoft Office PowerPoint</Application>
  <PresentationFormat>Широкий екран</PresentationFormat>
  <Paragraphs>198</Paragraphs>
  <Slides>42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2021-10-31T13:37:38Z</dcterms:modified>
</cp:coreProperties>
</file>