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7"/>
  </p:notesMasterIdLst>
  <p:sldIdLst>
    <p:sldId id="561" r:id="rId2"/>
    <p:sldId id="562" r:id="rId3"/>
    <p:sldId id="530" r:id="rId4"/>
    <p:sldId id="425" r:id="rId5"/>
    <p:sldId id="388" r:id="rId6"/>
    <p:sldId id="546" r:id="rId7"/>
    <p:sldId id="381" r:id="rId8"/>
    <p:sldId id="390" r:id="rId9"/>
    <p:sldId id="391" r:id="rId10"/>
    <p:sldId id="385" r:id="rId11"/>
    <p:sldId id="532" r:id="rId12"/>
    <p:sldId id="531" r:id="rId13"/>
    <p:sldId id="526" r:id="rId14"/>
    <p:sldId id="563" r:id="rId15"/>
    <p:sldId id="500" r:id="rId16"/>
    <p:sldId id="473" r:id="rId17"/>
    <p:sldId id="474" r:id="rId18"/>
    <p:sldId id="475" r:id="rId19"/>
    <p:sldId id="477" r:id="rId20"/>
    <p:sldId id="495" r:id="rId21"/>
    <p:sldId id="497" r:id="rId22"/>
    <p:sldId id="557" r:id="rId23"/>
    <p:sldId id="508" r:id="rId24"/>
    <p:sldId id="507" r:id="rId25"/>
    <p:sldId id="520" r:id="rId26"/>
    <p:sldId id="511" r:id="rId27"/>
    <p:sldId id="514" r:id="rId28"/>
    <p:sldId id="515" r:id="rId29"/>
    <p:sldId id="516" r:id="rId30"/>
    <p:sldId id="517" r:id="rId31"/>
    <p:sldId id="558" r:id="rId32"/>
    <p:sldId id="567" r:id="rId33"/>
    <p:sldId id="568" r:id="rId34"/>
    <p:sldId id="569" r:id="rId35"/>
    <p:sldId id="570" r:id="rId36"/>
    <p:sldId id="571" r:id="rId37"/>
    <p:sldId id="572" r:id="rId38"/>
    <p:sldId id="573" r:id="rId39"/>
    <p:sldId id="574" r:id="rId40"/>
    <p:sldId id="576" r:id="rId41"/>
    <p:sldId id="582" r:id="rId42"/>
    <p:sldId id="578" r:id="rId43"/>
    <p:sldId id="579" r:id="rId44"/>
    <p:sldId id="580" r:id="rId45"/>
    <p:sldId id="584" r:id="rId46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3C8295-2CAC-408C-8A6B-29240977C504}" v="28" dt="2021-11-05T20:19:40.7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95977" autoAdjust="0"/>
  </p:normalViewPr>
  <p:slideViewPr>
    <p:cSldViewPr>
      <p:cViewPr varScale="1">
        <p:scale>
          <a:sx n="109" d="100"/>
          <a:sy n="109" d="100"/>
        </p:scale>
        <p:origin x="498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F32E5F08-2D7D-4AB0-97C8-D62635C85E10}"/>
    <pc:docChg chg="undo custSel addSld delSld modSld">
      <pc:chgData name="Anatoliy Kigel" userId="7432c6c4687b0a9c" providerId="LiveId" clId="{F32E5F08-2D7D-4AB0-97C8-D62635C85E10}" dt="2021-03-24T18:14:31.970" v="183" actId="47"/>
      <pc:docMkLst>
        <pc:docMk/>
      </pc:docMkLst>
      <pc:sldChg chg="modSp mod">
        <pc:chgData name="Anatoliy Kigel" userId="7432c6c4687b0a9c" providerId="LiveId" clId="{F32E5F08-2D7D-4AB0-97C8-D62635C85E10}" dt="2021-03-23T06:05:16.349" v="47" actId="114"/>
        <pc:sldMkLst>
          <pc:docMk/>
          <pc:sldMk cId="1912894025" sldId="517"/>
        </pc:sldMkLst>
        <pc:spChg chg="mod">
          <ac:chgData name="Anatoliy Kigel" userId="7432c6c4687b0a9c" providerId="LiveId" clId="{F32E5F08-2D7D-4AB0-97C8-D62635C85E10}" dt="2021-03-23T06:05:16.349" v="47" actId="114"/>
          <ac:spMkLst>
            <pc:docMk/>
            <pc:sldMk cId="1912894025" sldId="517"/>
            <ac:spMk id="8" creationId="{00000000-0000-0000-0000-000000000000}"/>
          </ac:spMkLst>
        </pc:spChg>
        <pc:spChg chg="mod">
          <ac:chgData name="Anatoliy Kigel" userId="7432c6c4687b0a9c" providerId="LiveId" clId="{F32E5F08-2D7D-4AB0-97C8-D62635C85E10}" dt="2021-03-23T06:05:14.158" v="46" actId="114"/>
          <ac:spMkLst>
            <pc:docMk/>
            <pc:sldMk cId="1912894025" sldId="517"/>
            <ac:spMk id="10" creationId="{00000000-0000-0000-0000-000000000000}"/>
          </ac:spMkLst>
        </pc:spChg>
      </pc:sldChg>
      <pc:sldChg chg="del">
        <pc:chgData name="Anatoliy Kigel" userId="7432c6c4687b0a9c" providerId="LiveId" clId="{F32E5F08-2D7D-4AB0-97C8-D62635C85E10}" dt="2021-03-24T18:14:31.970" v="183" actId="47"/>
        <pc:sldMkLst>
          <pc:docMk/>
          <pc:sldMk cId="669011301" sldId="581"/>
        </pc:sldMkLst>
      </pc:sldChg>
      <pc:sldChg chg="add del">
        <pc:chgData name="Anatoliy Kigel" userId="7432c6c4687b0a9c" providerId="LiveId" clId="{F32E5F08-2D7D-4AB0-97C8-D62635C85E10}" dt="2021-03-24T18:02:45.575" v="50" actId="2696"/>
        <pc:sldMkLst>
          <pc:docMk/>
          <pc:sldMk cId="851341524" sldId="583"/>
        </pc:sldMkLst>
      </pc:sldChg>
      <pc:sldChg chg="addSp delSp modSp add del mod">
        <pc:chgData name="Anatoliy Kigel" userId="7432c6c4687b0a9c" providerId="LiveId" clId="{F32E5F08-2D7D-4AB0-97C8-D62635C85E10}" dt="2021-03-24T18:14:21.503" v="182" actId="47"/>
        <pc:sldMkLst>
          <pc:docMk/>
          <pc:sldMk cId="1390584389" sldId="583"/>
        </pc:sldMkLst>
        <pc:spChg chg="add del">
          <ac:chgData name="Anatoliy Kigel" userId="7432c6c4687b0a9c" providerId="LiveId" clId="{F32E5F08-2D7D-4AB0-97C8-D62635C85E10}" dt="2021-03-24T18:10:00.378" v="54" actId="22"/>
          <ac:spMkLst>
            <pc:docMk/>
            <pc:sldMk cId="1390584389" sldId="583"/>
            <ac:spMk id="6" creationId="{585158B7-AC6E-4C07-8751-CDC065DD0724}"/>
          </ac:spMkLst>
        </pc:spChg>
        <pc:picChg chg="del">
          <ac:chgData name="Anatoliy Kigel" userId="7432c6c4687b0a9c" providerId="LiveId" clId="{F32E5F08-2D7D-4AB0-97C8-D62635C85E10}" dt="2021-03-24T18:09:58.325" v="52" actId="478"/>
          <ac:picMkLst>
            <pc:docMk/>
            <pc:sldMk cId="1390584389" sldId="583"/>
            <ac:picMk id="3" creationId="{00000000-0000-0000-0000-000000000000}"/>
          </ac:picMkLst>
        </pc:picChg>
        <pc:picChg chg="add mod">
          <ac:chgData name="Anatoliy Kigel" userId="7432c6c4687b0a9c" providerId="LiveId" clId="{F32E5F08-2D7D-4AB0-97C8-D62635C85E10}" dt="2021-03-24T18:12:15.334" v="56" actId="1076"/>
          <ac:picMkLst>
            <pc:docMk/>
            <pc:sldMk cId="1390584389" sldId="583"/>
            <ac:picMk id="8" creationId="{1040E511-54DD-474D-ABE1-3BA0EF236C1A}"/>
          </ac:picMkLst>
        </pc:picChg>
      </pc:sldChg>
      <pc:sldChg chg="addSp delSp modSp add mod">
        <pc:chgData name="Anatoliy Kigel" userId="7432c6c4687b0a9c" providerId="LiveId" clId="{F32E5F08-2D7D-4AB0-97C8-D62635C85E10}" dt="2021-03-24T18:14:17.009" v="181" actId="1076"/>
        <pc:sldMkLst>
          <pc:docMk/>
          <pc:sldMk cId="3390331817" sldId="584"/>
        </pc:sldMkLst>
        <pc:spChg chg="del mod">
          <ac:chgData name="Anatoliy Kigel" userId="7432c6c4687b0a9c" providerId="LiveId" clId="{F32E5F08-2D7D-4AB0-97C8-D62635C85E10}" dt="2021-03-24T18:12:31.958" v="59" actId="478"/>
          <ac:spMkLst>
            <pc:docMk/>
            <pc:sldMk cId="3390331817" sldId="584"/>
            <ac:spMk id="4" creationId="{00000000-0000-0000-0000-000000000000}"/>
          </ac:spMkLst>
        </pc:spChg>
        <pc:spChg chg="del">
          <ac:chgData name="Anatoliy Kigel" userId="7432c6c4687b0a9c" providerId="LiveId" clId="{F32E5F08-2D7D-4AB0-97C8-D62635C85E10}" dt="2021-03-24T18:12:32.625" v="60" actId="478"/>
          <ac:spMkLst>
            <pc:docMk/>
            <pc:sldMk cId="3390331817" sldId="584"/>
            <ac:spMk id="5" creationId="{00000000-0000-0000-0000-000000000000}"/>
          </ac:spMkLst>
        </pc:spChg>
        <pc:spChg chg="add mod">
          <ac:chgData name="Anatoliy Kigel" userId="7432c6c4687b0a9c" providerId="LiveId" clId="{F32E5F08-2D7D-4AB0-97C8-D62635C85E10}" dt="2021-03-24T18:14:17.009" v="181" actId="1076"/>
          <ac:spMkLst>
            <pc:docMk/>
            <pc:sldMk cId="3390331817" sldId="584"/>
            <ac:spMk id="6" creationId="{ABA43070-33C4-4988-83D7-C61A263CB072}"/>
          </ac:spMkLst>
        </pc:spChg>
        <pc:spChg chg="add mod">
          <ac:chgData name="Anatoliy Kigel" userId="7432c6c4687b0a9c" providerId="LiveId" clId="{F32E5F08-2D7D-4AB0-97C8-D62635C85E10}" dt="2021-03-24T18:14:09.296" v="180" actId="1076"/>
          <ac:spMkLst>
            <pc:docMk/>
            <pc:sldMk cId="3390331817" sldId="584"/>
            <ac:spMk id="7" creationId="{AF0B888C-C852-410E-87ED-05B50A43B33A}"/>
          </ac:spMkLst>
        </pc:spChg>
      </pc:sldChg>
    </pc:docChg>
  </pc:docChgLst>
  <pc:docChgLst>
    <pc:chgData name="Anatoliy Kigel" userId="7432c6c4687b0a9c" providerId="LiveId" clId="{383C8295-2CAC-408C-8A6B-29240977C504}"/>
    <pc:docChg chg="undo redo custSel modSld">
      <pc:chgData name="Anatoliy Kigel" userId="7432c6c4687b0a9c" providerId="LiveId" clId="{383C8295-2CAC-408C-8A6B-29240977C504}" dt="2021-11-05T20:19:42.263" v="68" actId="6549"/>
      <pc:docMkLst>
        <pc:docMk/>
      </pc:docMkLst>
      <pc:sldChg chg="modSp mod">
        <pc:chgData name="Anatoliy Kigel" userId="7432c6c4687b0a9c" providerId="LiveId" clId="{383C8295-2CAC-408C-8A6B-29240977C504}" dt="2021-11-05T20:19:30.045" v="65" actId="1035"/>
        <pc:sldMkLst>
          <pc:docMk/>
          <pc:sldMk cId="0" sldId="473"/>
        </pc:sldMkLst>
        <pc:spChg chg="mod">
          <ac:chgData name="Anatoliy Kigel" userId="7432c6c4687b0a9c" providerId="LiveId" clId="{383C8295-2CAC-408C-8A6B-29240977C504}" dt="2021-11-05T20:19:30.045" v="65" actId="1035"/>
          <ac:spMkLst>
            <pc:docMk/>
            <pc:sldMk cId="0" sldId="473"/>
            <ac:spMk id="3" creationId="{00000000-0000-0000-0000-000000000000}"/>
          </ac:spMkLst>
        </pc:spChg>
      </pc:sldChg>
      <pc:sldChg chg="delSp modSp mod">
        <pc:chgData name="Anatoliy Kigel" userId="7432c6c4687b0a9c" providerId="LiveId" clId="{383C8295-2CAC-408C-8A6B-29240977C504}" dt="2021-11-05T20:16:47.022" v="15" actId="1035"/>
        <pc:sldMkLst>
          <pc:docMk/>
          <pc:sldMk cId="0" sldId="495"/>
        </pc:sldMkLst>
        <pc:spChg chg="del">
          <ac:chgData name="Anatoliy Kigel" userId="7432c6c4687b0a9c" providerId="LiveId" clId="{383C8295-2CAC-408C-8A6B-29240977C504}" dt="2021-11-05T20:16:42.791" v="0" actId="478"/>
          <ac:spMkLst>
            <pc:docMk/>
            <pc:sldMk cId="0" sldId="495"/>
            <ac:spMk id="10" creationId="{00000000-0000-0000-0000-000000000000}"/>
          </ac:spMkLst>
        </pc:spChg>
        <pc:picChg chg="mod">
          <ac:chgData name="Anatoliy Kigel" userId="7432c6c4687b0a9c" providerId="LiveId" clId="{383C8295-2CAC-408C-8A6B-29240977C504}" dt="2021-11-05T20:16:47.022" v="15" actId="1035"/>
          <ac:picMkLst>
            <pc:docMk/>
            <pc:sldMk cId="0" sldId="495"/>
            <ac:picMk id="6" creationId="{00000000-0000-0000-0000-000000000000}"/>
          </ac:picMkLst>
        </pc:picChg>
        <pc:picChg chg="mod">
          <ac:chgData name="Anatoliy Kigel" userId="7432c6c4687b0a9c" providerId="LiveId" clId="{383C8295-2CAC-408C-8A6B-29240977C504}" dt="2021-11-05T20:16:47.022" v="15" actId="1035"/>
          <ac:picMkLst>
            <pc:docMk/>
            <pc:sldMk cId="0" sldId="495"/>
            <ac:picMk id="1028" creationId="{00000000-0000-0000-0000-000000000000}"/>
          </ac:picMkLst>
        </pc:picChg>
      </pc:sldChg>
      <pc:sldChg chg="delSp modSp mod">
        <pc:chgData name="Anatoliy Kigel" userId="7432c6c4687b0a9c" providerId="LiveId" clId="{383C8295-2CAC-408C-8A6B-29240977C504}" dt="2021-11-05T20:17:05.105" v="28" actId="1035"/>
        <pc:sldMkLst>
          <pc:docMk/>
          <pc:sldMk cId="0" sldId="497"/>
        </pc:sldMkLst>
        <pc:spChg chg="del">
          <ac:chgData name="Anatoliy Kigel" userId="7432c6c4687b0a9c" providerId="LiveId" clId="{383C8295-2CAC-408C-8A6B-29240977C504}" dt="2021-11-05T20:17:02.022" v="16" actId="478"/>
          <ac:spMkLst>
            <pc:docMk/>
            <pc:sldMk cId="0" sldId="497"/>
            <ac:spMk id="11" creationId="{00000000-0000-0000-0000-000000000000}"/>
          </ac:spMkLst>
        </pc:spChg>
        <pc:picChg chg="mod">
          <ac:chgData name="Anatoliy Kigel" userId="7432c6c4687b0a9c" providerId="LiveId" clId="{383C8295-2CAC-408C-8A6B-29240977C504}" dt="2021-11-05T20:17:05.105" v="28" actId="1035"/>
          <ac:picMkLst>
            <pc:docMk/>
            <pc:sldMk cId="0" sldId="497"/>
            <ac:picMk id="7" creationId="{00000000-0000-0000-0000-000000000000}"/>
          </ac:picMkLst>
        </pc:picChg>
        <pc:picChg chg="mod">
          <ac:chgData name="Anatoliy Kigel" userId="7432c6c4687b0a9c" providerId="LiveId" clId="{383C8295-2CAC-408C-8A6B-29240977C504}" dt="2021-11-05T20:17:05.105" v="28" actId="1035"/>
          <ac:picMkLst>
            <pc:docMk/>
            <pc:sldMk cId="0" sldId="497"/>
            <ac:picMk id="9" creationId="{00000000-0000-0000-0000-000000000000}"/>
          </ac:picMkLst>
        </pc:picChg>
      </pc:sldChg>
      <pc:sldChg chg="modSp mod">
        <pc:chgData name="Anatoliy Kigel" userId="7432c6c4687b0a9c" providerId="LiveId" clId="{383C8295-2CAC-408C-8A6B-29240977C504}" dt="2021-11-05T20:18:23.775" v="61" actId="20577"/>
        <pc:sldMkLst>
          <pc:docMk/>
          <pc:sldMk cId="541706169" sldId="532"/>
        </pc:sldMkLst>
        <pc:spChg chg="mod">
          <ac:chgData name="Anatoliy Kigel" userId="7432c6c4687b0a9c" providerId="LiveId" clId="{383C8295-2CAC-408C-8A6B-29240977C504}" dt="2021-11-05T20:18:23.775" v="61" actId="20577"/>
          <ac:spMkLst>
            <pc:docMk/>
            <pc:sldMk cId="541706169" sldId="532"/>
            <ac:spMk id="5" creationId="{00000000-0000-0000-0000-000000000000}"/>
          </ac:spMkLst>
        </pc:spChg>
      </pc:sldChg>
      <pc:sldChg chg="modSp mod">
        <pc:chgData name="Anatoliy Kigel" userId="7432c6c4687b0a9c" providerId="LiveId" clId="{383C8295-2CAC-408C-8A6B-29240977C504}" dt="2021-11-05T20:17:40.021" v="32" actId="20577"/>
        <pc:sldMkLst>
          <pc:docMk/>
          <pc:sldMk cId="4018120098" sldId="558"/>
        </pc:sldMkLst>
        <pc:spChg chg="mod">
          <ac:chgData name="Anatoliy Kigel" userId="7432c6c4687b0a9c" providerId="LiveId" clId="{383C8295-2CAC-408C-8A6B-29240977C504}" dt="2021-11-05T20:17:40.021" v="32" actId="20577"/>
          <ac:spMkLst>
            <pc:docMk/>
            <pc:sldMk cId="4018120098" sldId="558"/>
            <ac:spMk id="5" creationId="{00000000-0000-0000-0000-000000000000}"/>
          </ac:spMkLst>
        </pc:spChg>
      </pc:sldChg>
      <pc:sldChg chg="modSp mod">
        <pc:chgData name="Anatoliy Kigel" userId="7432c6c4687b0a9c" providerId="LiveId" clId="{383C8295-2CAC-408C-8A6B-29240977C504}" dt="2021-11-05T20:19:42.263" v="68" actId="6549"/>
        <pc:sldMkLst>
          <pc:docMk/>
          <pc:sldMk cId="2263771589" sldId="572"/>
        </pc:sldMkLst>
        <pc:spChg chg="mod">
          <ac:chgData name="Anatoliy Kigel" userId="7432c6c4687b0a9c" providerId="LiveId" clId="{383C8295-2CAC-408C-8A6B-29240977C504}" dt="2021-11-05T20:19:42.263" v="68" actId="6549"/>
          <ac:spMkLst>
            <pc:docMk/>
            <pc:sldMk cId="2263771589" sldId="572"/>
            <ac:spMk id="12" creationId="{00000000-0000-0000-0000-000000000000}"/>
          </ac:spMkLst>
        </pc:spChg>
      </pc:sldChg>
    </pc:docChg>
  </pc:docChgLst>
  <pc:docChgLst>
    <pc:chgData name="Anatoliy Kigel" userId="7432c6c4687b0a9c" providerId="LiveId" clId="{3EEF5F23-B08C-4A33-B723-803BCED67F8D}"/>
    <pc:docChg chg="delSld modSld sldOrd">
      <pc:chgData name="Anatoliy Kigel" userId="7432c6c4687b0a9c" providerId="LiveId" clId="{3EEF5F23-B08C-4A33-B723-803BCED67F8D}" dt="2021-11-01T08:56:15.153" v="75" actId="403"/>
      <pc:docMkLst>
        <pc:docMk/>
      </pc:docMkLst>
      <pc:sldChg chg="del">
        <pc:chgData name="Anatoliy Kigel" userId="7432c6c4687b0a9c" providerId="LiveId" clId="{3EEF5F23-B08C-4A33-B723-803BCED67F8D}" dt="2021-11-01T08:46:40.025" v="0" actId="47"/>
        <pc:sldMkLst>
          <pc:docMk/>
          <pc:sldMk cId="0" sldId="386"/>
        </pc:sldMkLst>
      </pc:sldChg>
      <pc:sldChg chg="modSp mod ord">
        <pc:chgData name="Anatoliy Kigel" userId="7432c6c4687b0a9c" providerId="LiveId" clId="{3EEF5F23-B08C-4A33-B723-803BCED67F8D}" dt="2021-11-01T08:52:47.842" v="44" actId="1036"/>
        <pc:sldMkLst>
          <pc:docMk/>
          <pc:sldMk cId="4239847000" sldId="508"/>
        </pc:sldMkLst>
        <pc:spChg chg="mod">
          <ac:chgData name="Anatoliy Kigel" userId="7432c6c4687b0a9c" providerId="LiveId" clId="{3EEF5F23-B08C-4A33-B723-803BCED67F8D}" dt="2021-11-01T08:52:47.842" v="44" actId="1036"/>
          <ac:spMkLst>
            <pc:docMk/>
            <pc:sldMk cId="4239847000" sldId="508"/>
            <ac:spMk id="11" creationId="{00000000-0000-0000-0000-000000000000}"/>
          </ac:spMkLst>
        </pc:spChg>
        <pc:spChg chg="mod">
          <ac:chgData name="Anatoliy Kigel" userId="7432c6c4687b0a9c" providerId="LiveId" clId="{3EEF5F23-B08C-4A33-B723-803BCED67F8D}" dt="2021-11-01T08:52:47.842" v="44" actId="1036"/>
          <ac:spMkLst>
            <pc:docMk/>
            <pc:sldMk cId="4239847000" sldId="508"/>
            <ac:spMk id="14" creationId="{00000000-0000-0000-0000-000000000000}"/>
          </ac:spMkLst>
        </pc:spChg>
        <pc:spChg chg="mod">
          <ac:chgData name="Anatoliy Kigel" userId="7432c6c4687b0a9c" providerId="LiveId" clId="{3EEF5F23-B08C-4A33-B723-803BCED67F8D}" dt="2021-11-01T08:51:13.719" v="30" actId="1036"/>
          <ac:spMkLst>
            <pc:docMk/>
            <pc:sldMk cId="4239847000" sldId="508"/>
            <ac:spMk id="16" creationId="{00000000-0000-0000-0000-000000000000}"/>
          </ac:spMkLst>
        </pc:spChg>
        <pc:spChg chg="mod">
          <ac:chgData name="Anatoliy Kigel" userId="7432c6c4687b0a9c" providerId="LiveId" clId="{3EEF5F23-B08C-4A33-B723-803BCED67F8D}" dt="2021-11-01T08:52:47.842" v="44" actId="1036"/>
          <ac:spMkLst>
            <pc:docMk/>
            <pc:sldMk cId="4239847000" sldId="508"/>
            <ac:spMk id="18" creationId="{00000000-0000-0000-0000-000000000000}"/>
          </ac:spMkLst>
        </pc:spChg>
        <pc:spChg chg="mod">
          <ac:chgData name="Anatoliy Kigel" userId="7432c6c4687b0a9c" providerId="LiveId" clId="{3EEF5F23-B08C-4A33-B723-803BCED67F8D}" dt="2021-11-01T08:52:47.842" v="44" actId="1036"/>
          <ac:spMkLst>
            <pc:docMk/>
            <pc:sldMk cId="4239847000" sldId="508"/>
            <ac:spMk id="19" creationId="{00000000-0000-0000-0000-000000000000}"/>
          </ac:spMkLst>
        </pc:spChg>
        <pc:spChg chg="mod">
          <ac:chgData name="Anatoliy Kigel" userId="7432c6c4687b0a9c" providerId="LiveId" clId="{3EEF5F23-B08C-4A33-B723-803BCED67F8D}" dt="2021-11-01T08:52:47.842" v="44" actId="1036"/>
          <ac:spMkLst>
            <pc:docMk/>
            <pc:sldMk cId="4239847000" sldId="508"/>
            <ac:spMk id="25" creationId="{00000000-0000-0000-0000-000000000000}"/>
          </ac:spMkLst>
        </pc:spChg>
        <pc:spChg chg="mod">
          <ac:chgData name="Anatoliy Kigel" userId="7432c6c4687b0a9c" providerId="LiveId" clId="{3EEF5F23-B08C-4A33-B723-803BCED67F8D}" dt="2021-11-01T08:52:47.842" v="44" actId="1036"/>
          <ac:spMkLst>
            <pc:docMk/>
            <pc:sldMk cId="4239847000" sldId="508"/>
            <ac:spMk id="30" creationId="{00000000-0000-0000-0000-000000000000}"/>
          </ac:spMkLst>
        </pc:spChg>
        <pc:spChg chg="mod">
          <ac:chgData name="Anatoliy Kigel" userId="7432c6c4687b0a9c" providerId="LiveId" clId="{3EEF5F23-B08C-4A33-B723-803BCED67F8D}" dt="2021-11-01T08:52:47.842" v="44" actId="1036"/>
          <ac:spMkLst>
            <pc:docMk/>
            <pc:sldMk cId="4239847000" sldId="508"/>
            <ac:spMk id="32" creationId="{00000000-0000-0000-0000-000000000000}"/>
          </ac:spMkLst>
        </pc:spChg>
        <pc:spChg chg="mod">
          <ac:chgData name="Anatoliy Kigel" userId="7432c6c4687b0a9c" providerId="LiveId" clId="{3EEF5F23-B08C-4A33-B723-803BCED67F8D}" dt="2021-11-01T08:51:20.350" v="35" actId="1036"/>
          <ac:spMkLst>
            <pc:docMk/>
            <pc:sldMk cId="4239847000" sldId="508"/>
            <ac:spMk id="36" creationId="{00000000-0000-0000-0000-000000000000}"/>
          </ac:spMkLst>
        </pc:spChg>
        <pc:cxnChg chg="mod">
          <ac:chgData name="Anatoliy Kigel" userId="7432c6c4687b0a9c" providerId="LiveId" clId="{3EEF5F23-B08C-4A33-B723-803BCED67F8D}" dt="2021-11-01T08:52:47.842" v="44" actId="1036"/>
          <ac:cxnSpMkLst>
            <pc:docMk/>
            <pc:sldMk cId="4239847000" sldId="508"/>
            <ac:cxnSpMk id="22" creationId="{00000000-0000-0000-0000-000000000000}"/>
          </ac:cxnSpMkLst>
        </pc:cxnChg>
        <pc:cxnChg chg="mod">
          <ac:chgData name="Anatoliy Kigel" userId="7432c6c4687b0a9c" providerId="LiveId" clId="{3EEF5F23-B08C-4A33-B723-803BCED67F8D}" dt="2021-11-01T08:52:47.842" v="44" actId="1036"/>
          <ac:cxnSpMkLst>
            <pc:docMk/>
            <pc:sldMk cId="4239847000" sldId="508"/>
            <ac:cxnSpMk id="29" creationId="{00000000-0000-0000-0000-000000000000}"/>
          </ac:cxnSpMkLst>
        </pc:cxnChg>
        <pc:cxnChg chg="mod">
          <ac:chgData name="Anatoliy Kigel" userId="7432c6c4687b0a9c" providerId="LiveId" clId="{3EEF5F23-B08C-4A33-B723-803BCED67F8D}" dt="2021-11-01T08:52:47.842" v="44" actId="1036"/>
          <ac:cxnSpMkLst>
            <pc:docMk/>
            <pc:sldMk cId="4239847000" sldId="508"/>
            <ac:cxnSpMk id="31" creationId="{00000000-0000-0000-0000-000000000000}"/>
          </ac:cxnSpMkLst>
        </pc:cxnChg>
      </pc:sldChg>
      <pc:sldChg chg="del">
        <pc:chgData name="Anatoliy Kigel" userId="7432c6c4687b0a9c" providerId="LiveId" clId="{3EEF5F23-B08C-4A33-B723-803BCED67F8D}" dt="2021-11-01T08:53:42.357" v="45" actId="47"/>
        <pc:sldMkLst>
          <pc:docMk/>
          <pc:sldMk cId="2923266787" sldId="559"/>
        </pc:sldMkLst>
      </pc:sldChg>
      <pc:sldChg chg="addSp delSp modSp mod">
        <pc:chgData name="Anatoliy Kigel" userId="7432c6c4687b0a9c" providerId="LiveId" clId="{3EEF5F23-B08C-4A33-B723-803BCED67F8D}" dt="2021-11-01T08:50:41.264" v="22" actId="1076"/>
        <pc:sldMkLst>
          <pc:docMk/>
          <pc:sldMk cId="4122738461" sldId="563"/>
        </pc:sldMkLst>
        <pc:spChg chg="mod topLvl">
          <ac:chgData name="Anatoliy Kigel" userId="7432c6c4687b0a9c" providerId="LiveId" clId="{3EEF5F23-B08C-4A33-B723-803BCED67F8D}" dt="2021-11-01T08:50:36.564" v="20" actId="164"/>
          <ac:spMkLst>
            <pc:docMk/>
            <pc:sldMk cId="4122738461" sldId="563"/>
            <ac:spMk id="7" creationId="{00000000-0000-0000-0000-000000000000}"/>
          </ac:spMkLst>
        </pc:spChg>
        <pc:spChg chg="mod topLvl">
          <ac:chgData name="Anatoliy Kigel" userId="7432c6c4687b0a9c" providerId="LiveId" clId="{3EEF5F23-B08C-4A33-B723-803BCED67F8D}" dt="2021-11-01T08:50:36.564" v="20" actId="164"/>
          <ac:spMkLst>
            <pc:docMk/>
            <pc:sldMk cId="4122738461" sldId="563"/>
            <ac:spMk id="14" creationId="{00000000-0000-0000-0000-000000000000}"/>
          </ac:spMkLst>
        </pc:spChg>
        <pc:spChg chg="mod topLvl">
          <ac:chgData name="Anatoliy Kigel" userId="7432c6c4687b0a9c" providerId="LiveId" clId="{3EEF5F23-B08C-4A33-B723-803BCED67F8D}" dt="2021-11-01T08:50:36.564" v="20" actId="164"/>
          <ac:spMkLst>
            <pc:docMk/>
            <pc:sldMk cId="4122738461" sldId="563"/>
            <ac:spMk id="15" creationId="{00000000-0000-0000-0000-000000000000}"/>
          </ac:spMkLst>
        </pc:spChg>
        <pc:grpChg chg="add mod">
          <ac:chgData name="Anatoliy Kigel" userId="7432c6c4687b0a9c" providerId="LiveId" clId="{3EEF5F23-B08C-4A33-B723-803BCED67F8D}" dt="2021-11-01T08:50:41.264" v="22" actId="1076"/>
          <ac:grpSpMkLst>
            <pc:docMk/>
            <pc:sldMk cId="4122738461" sldId="563"/>
            <ac:grpSpMk id="3" creationId="{B20DEE37-86E7-4666-BB50-2606D9B51735}"/>
          </ac:grpSpMkLst>
        </pc:grpChg>
        <pc:grpChg chg="del mod">
          <ac:chgData name="Anatoliy Kigel" userId="7432c6c4687b0a9c" providerId="LiveId" clId="{3EEF5F23-B08C-4A33-B723-803BCED67F8D}" dt="2021-11-01T08:50:33.173" v="19" actId="165"/>
          <ac:grpSpMkLst>
            <pc:docMk/>
            <pc:sldMk cId="4122738461" sldId="563"/>
            <ac:grpSpMk id="8" creationId="{00000000-0000-0000-0000-000000000000}"/>
          </ac:grpSpMkLst>
        </pc:grpChg>
      </pc:sldChg>
      <pc:sldChg chg="del">
        <pc:chgData name="Anatoliy Kigel" userId="7432c6c4687b0a9c" providerId="LiveId" clId="{3EEF5F23-B08C-4A33-B723-803BCED67F8D}" dt="2021-11-01T08:53:42.357" v="45" actId="47"/>
        <pc:sldMkLst>
          <pc:docMk/>
          <pc:sldMk cId="1731852905" sldId="564"/>
        </pc:sldMkLst>
      </pc:sldChg>
      <pc:sldChg chg="modSp mod">
        <pc:chgData name="Anatoliy Kigel" userId="7432c6c4687b0a9c" providerId="LiveId" clId="{3EEF5F23-B08C-4A33-B723-803BCED67F8D}" dt="2021-11-01T08:56:15.153" v="75" actId="403"/>
        <pc:sldMkLst>
          <pc:docMk/>
          <pc:sldMk cId="3390331817" sldId="584"/>
        </pc:sldMkLst>
        <pc:spChg chg="mod">
          <ac:chgData name="Anatoliy Kigel" userId="7432c6c4687b0a9c" providerId="LiveId" clId="{3EEF5F23-B08C-4A33-B723-803BCED67F8D}" dt="2021-11-01T08:56:15.153" v="75" actId="403"/>
          <ac:spMkLst>
            <pc:docMk/>
            <pc:sldMk cId="3390331817" sldId="584"/>
            <ac:spMk id="6" creationId="{ABA43070-33C4-4988-83D7-C61A263CB072}"/>
          </ac:spMkLst>
        </pc:spChg>
        <pc:spChg chg="mod">
          <ac:chgData name="Anatoliy Kigel" userId="7432c6c4687b0a9c" providerId="LiveId" clId="{3EEF5F23-B08C-4A33-B723-803BCED67F8D}" dt="2021-11-01T08:56:07.107" v="73" actId="1076"/>
          <ac:spMkLst>
            <pc:docMk/>
            <pc:sldMk cId="3390331817" sldId="584"/>
            <ac:spMk id="7" creationId="{AF0B888C-C852-410E-87ED-05B50A43B33A}"/>
          </ac:spMkLst>
        </pc:spChg>
        <pc:picChg chg="mod">
          <ac:chgData name="Anatoliy Kigel" userId="7432c6c4687b0a9c" providerId="LiveId" clId="{3EEF5F23-B08C-4A33-B723-803BCED67F8D}" dt="2021-11-01T08:55:44.202" v="66" actId="14100"/>
          <ac:picMkLst>
            <pc:docMk/>
            <pc:sldMk cId="3390331817" sldId="584"/>
            <ac:picMk id="4" creationId="{10EA42C9-1AE5-467B-B7E9-9A88E4946700}"/>
          </ac:picMkLst>
        </pc:picChg>
      </pc:sldChg>
    </pc:docChg>
  </pc:docChgLst>
  <pc:docChgLst>
    <pc:chgData name="Anatoliy Kigel" userId="7432c6c4687b0a9c" providerId="LiveId" clId="{C558F97F-DD2D-491F-AC57-14083C748B74}"/>
    <pc:docChg chg="undo redo custSel modSld sldOrd">
      <pc:chgData name="Anatoliy Kigel" userId="7432c6c4687b0a9c" providerId="LiveId" clId="{C558F97F-DD2D-491F-AC57-14083C748B74}" dt="2021-07-10T06:46:53.699" v="547"/>
      <pc:docMkLst>
        <pc:docMk/>
      </pc:docMkLst>
      <pc:sldChg chg="modSp mod">
        <pc:chgData name="Anatoliy Kigel" userId="7432c6c4687b0a9c" providerId="LiveId" clId="{C558F97F-DD2D-491F-AC57-14083C748B74}" dt="2021-07-06T06:25:50.335" v="20" actId="20577"/>
        <pc:sldMkLst>
          <pc:docMk/>
          <pc:sldMk cId="3571236945" sldId="507"/>
        </pc:sldMkLst>
        <pc:spChg chg="mod">
          <ac:chgData name="Anatoliy Kigel" userId="7432c6c4687b0a9c" providerId="LiveId" clId="{C558F97F-DD2D-491F-AC57-14083C748B74}" dt="2021-07-06T06:25:50.335" v="20" actId="20577"/>
          <ac:spMkLst>
            <pc:docMk/>
            <pc:sldMk cId="3571236945" sldId="507"/>
            <ac:spMk id="12" creationId="{00000000-0000-0000-0000-000000000000}"/>
          </ac:spMkLst>
        </pc:spChg>
      </pc:sldChg>
      <pc:sldChg chg="addSp delSp modSp mod">
        <pc:chgData name="Anatoliy Kigel" userId="7432c6c4687b0a9c" providerId="LiveId" clId="{C558F97F-DD2D-491F-AC57-14083C748B74}" dt="2021-07-06T06:29:08.757" v="151" actId="6549"/>
        <pc:sldMkLst>
          <pc:docMk/>
          <pc:sldMk cId="2923266787" sldId="559"/>
        </pc:sldMkLst>
        <pc:spChg chg="mod">
          <ac:chgData name="Anatoliy Kigel" userId="7432c6c4687b0a9c" providerId="LiveId" clId="{C558F97F-DD2D-491F-AC57-14083C748B74}" dt="2021-07-06T06:29:08.757" v="151" actId="6549"/>
          <ac:spMkLst>
            <pc:docMk/>
            <pc:sldMk cId="2923266787" sldId="559"/>
            <ac:spMk id="2" creationId="{00000000-0000-0000-0000-000000000000}"/>
          </ac:spMkLst>
        </pc:spChg>
        <pc:spChg chg="mod">
          <ac:chgData name="Anatoliy Kigel" userId="7432c6c4687b0a9c" providerId="LiveId" clId="{C558F97F-DD2D-491F-AC57-14083C748B74}" dt="2021-07-06T06:27:31.442" v="111" actId="20577"/>
          <ac:spMkLst>
            <pc:docMk/>
            <pc:sldMk cId="2923266787" sldId="559"/>
            <ac:spMk id="5" creationId="{00000000-0000-0000-0000-000000000000}"/>
          </ac:spMkLst>
        </pc:spChg>
        <pc:picChg chg="add mod modCrop">
          <ac:chgData name="Anatoliy Kigel" userId="7432c6c4687b0a9c" providerId="LiveId" clId="{C558F97F-DD2D-491F-AC57-14083C748B74}" dt="2021-07-06T06:28:31.510" v="148" actId="1076"/>
          <ac:picMkLst>
            <pc:docMk/>
            <pc:sldMk cId="2923266787" sldId="559"/>
            <ac:picMk id="4" creationId="{55458A02-AAAB-403D-9286-A8D26F0164A7}"/>
          </ac:picMkLst>
        </pc:picChg>
        <pc:picChg chg="del">
          <ac:chgData name="Anatoliy Kigel" userId="7432c6c4687b0a9c" providerId="LiveId" clId="{C558F97F-DD2D-491F-AC57-14083C748B74}" dt="2021-07-06T06:27:10.282" v="37" actId="478"/>
          <ac:picMkLst>
            <pc:docMk/>
            <pc:sldMk cId="2923266787" sldId="559"/>
            <ac:picMk id="7" creationId="{00000000-0000-0000-0000-000000000000}"/>
          </ac:picMkLst>
        </pc:picChg>
      </pc:sldChg>
      <pc:sldChg chg="modSp mod">
        <pc:chgData name="Anatoliy Kigel" userId="7432c6c4687b0a9c" providerId="LiveId" clId="{C558F97F-DD2D-491F-AC57-14083C748B74}" dt="2021-07-06T06:26:44.523" v="36" actId="20577"/>
        <pc:sldMkLst>
          <pc:docMk/>
          <pc:sldMk cId="1232959888" sldId="574"/>
        </pc:sldMkLst>
        <pc:spChg chg="mod">
          <ac:chgData name="Anatoliy Kigel" userId="7432c6c4687b0a9c" providerId="LiveId" clId="{C558F97F-DD2D-491F-AC57-14083C748B74}" dt="2021-07-06T06:26:44.523" v="36" actId="20577"/>
          <ac:spMkLst>
            <pc:docMk/>
            <pc:sldMk cId="1232959888" sldId="574"/>
            <ac:spMk id="8" creationId="{00000000-0000-0000-0000-000000000000}"/>
          </ac:spMkLst>
        </pc:spChg>
      </pc:sldChg>
      <pc:sldChg chg="addSp delSp modSp mod ord">
        <pc:chgData name="Anatoliy Kigel" userId="7432c6c4687b0a9c" providerId="LiveId" clId="{C558F97F-DD2D-491F-AC57-14083C748B74}" dt="2021-07-10T06:46:53.699" v="547"/>
        <pc:sldMkLst>
          <pc:docMk/>
          <pc:sldMk cId="3390331817" sldId="584"/>
        </pc:sldMkLst>
        <pc:spChg chg="mod">
          <ac:chgData name="Anatoliy Kigel" userId="7432c6c4687b0a9c" providerId="LiveId" clId="{C558F97F-DD2D-491F-AC57-14083C748B74}" dt="2021-07-06T07:18:50.585" v="165" actId="122"/>
          <ac:spMkLst>
            <pc:docMk/>
            <pc:sldMk cId="3390331817" sldId="584"/>
            <ac:spMk id="6" creationId="{ABA43070-33C4-4988-83D7-C61A263CB072}"/>
          </ac:spMkLst>
        </pc:spChg>
        <pc:spChg chg="mod">
          <ac:chgData name="Anatoliy Kigel" userId="7432c6c4687b0a9c" providerId="LiveId" clId="{C558F97F-DD2D-491F-AC57-14083C748B74}" dt="2021-07-06T07:21:34.943" v="539" actId="1076"/>
          <ac:spMkLst>
            <pc:docMk/>
            <pc:sldMk cId="3390331817" sldId="584"/>
            <ac:spMk id="7" creationId="{AF0B888C-C852-410E-87ED-05B50A43B33A}"/>
          </ac:spMkLst>
        </pc:spChg>
        <pc:spChg chg="add del">
          <ac:chgData name="Anatoliy Kigel" userId="7432c6c4687b0a9c" providerId="LiveId" clId="{C558F97F-DD2D-491F-AC57-14083C748B74}" dt="2021-07-06T07:18:18.435" v="154" actId="22"/>
          <ac:spMkLst>
            <pc:docMk/>
            <pc:sldMk cId="3390331817" sldId="584"/>
            <ac:spMk id="9" creationId="{75703BA1-C699-4D01-A56B-BC705F22EBEB}"/>
          </ac:spMkLst>
        </pc:spChg>
        <pc:picChg chg="add mod">
          <ac:chgData name="Anatoliy Kigel" userId="7432c6c4687b0a9c" providerId="LiveId" clId="{C558F97F-DD2D-491F-AC57-14083C748B74}" dt="2021-07-06T07:22:16.586" v="545" actId="1076"/>
          <ac:picMkLst>
            <pc:docMk/>
            <pc:sldMk cId="3390331817" sldId="584"/>
            <ac:picMk id="4" creationId="{10EA42C9-1AE5-467B-B7E9-9A88E4946700}"/>
          </ac:picMkLst>
        </pc:picChg>
        <pc:picChg chg="del">
          <ac:chgData name="Anatoliy Kigel" userId="7432c6c4687b0a9c" providerId="LiveId" clId="{C558F97F-DD2D-491F-AC57-14083C748B74}" dt="2021-07-06T07:18:17.071" v="152" actId="478"/>
          <ac:picMkLst>
            <pc:docMk/>
            <pc:sldMk cId="3390331817" sldId="584"/>
            <ac:picMk id="8" creationId="{1040E511-54DD-474D-ABE1-3BA0EF236C1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05.11.2021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83175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05.11.2021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05.11.2021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05.11.2021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05.11.2021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05.11.2021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05.11.2021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05.11.2021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05.11.2021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05.11.2021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05.11.2021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05.11.2021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05.11.2021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keyboard-events" TargetMode="External"/><Relationship Id="rId2" Type="http://schemas.openxmlformats.org/officeDocument/2006/relationships/hyperlink" Target="https://learn.javascript.ru/mouse-events-basic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learn.javascript.ru/bubbling-and-capturing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bubbling-and-capturing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://www.w3schools.com/tags/ref_canvas.asp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w3schools.com/jsref/dom_obj_event.asp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://www.williammalone.com/articles/create-html5-canvas-javascript-drawing-app/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fakestoreapi.com/products" TargetMode="External"/><Relationship Id="rId2" Type="http://schemas.openxmlformats.org/officeDocument/2006/relationships/hyperlink" Target="https://fakestoreapi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introduction-browser-events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learn.javascript.ru/introduction-browser-event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DOM 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Events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/JS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562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04212" y="1916832"/>
            <a:ext cx="36724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Функция обработчик становиться частью объекта-элемента, и вызывается как его метод. Поэтому ключевое слово </a:t>
            </a:r>
            <a:r>
              <a:rPr lang="en-US" sz="2400" b="1" dirty="0">
                <a:solidFill>
                  <a:srgbClr val="00B050"/>
                </a:solidFill>
              </a:rPr>
              <a:t>this</a:t>
            </a:r>
            <a:r>
              <a:rPr lang="en-US" sz="2400" dirty="0"/>
              <a:t> </a:t>
            </a:r>
            <a:r>
              <a:rPr lang="ru-RU" sz="2400" dirty="0"/>
              <a:t>в обработчике ссылается на объект который вызвал обработчик события.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Вспоминаем </a:t>
            </a:r>
            <a:r>
              <a:rPr lang="en-US" sz="4400" b="1" dirty="0">
                <a:solidFill>
                  <a:srgbClr val="00B050"/>
                </a:solidFill>
              </a:rPr>
              <a:t>this</a:t>
            </a:r>
            <a:endParaRPr lang="ru-RU" sz="4400" b="1" dirty="0">
              <a:solidFill>
                <a:srgbClr val="00B05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48" y="1268371"/>
            <a:ext cx="6565429" cy="504094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3. </a:t>
            </a:r>
            <a:r>
              <a:rPr lang="ru-RU" sz="6600" b="1" dirty="0"/>
              <a:t>События</a:t>
            </a:r>
            <a:r>
              <a:rPr lang="ru-RU" sz="6000" dirty="0"/>
              <a:t> </a:t>
            </a:r>
          </a:p>
          <a:p>
            <a:pPr algn="ctr"/>
            <a:r>
              <a:rPr lang="en-US" sz="6000" dirty="0" err="1">
                <a:solidFill>
                  <a:srgbClr val="FFFF00"/>
                </a:solidFill>
              </a:rPr>
              <a:t>onLoad</a:t>
            </a:r>
            <a:r>
              <a:rPr lang="ru-RU" sz="6000" dirty="0"/>
              <a:t>,</a:t>
            </a:r>
            <a:endParaRPr lang="en-US" sz="6000" dirty="0"/>
          </a:p>
          <a:p>
            <a:pPr algn="ctr"/>
            <a:r>
              <a:rPr lang="en-US" sz="6000" dirty="0" err="1">
                <a:solidFill>
                  <a:srgbClr val="92D050"/>
                </a:solidFill>
              </a:rPr>
              <a:t>onDOMContentLoaded</a:t>
            </a:r>
            <a:endParaRPr lang="uk-UA" sz="60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706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36560" y="596582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3265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Событие </a:t>
            </a:r>
            <a:r>
              <a:rPr lang="en-US" sz="4400" b="1" dirty="0" err="1"/>
              <a:t>window.onload</a:t>
            </a:r>
            <a:endParaRPr lang="ru-RU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589387" y="4786969"/>
            <a:ext cx="74888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Событие </a:t>
            </a:r>
            <a:r>
              <a:rPr lang="en-US" sz="2400" b="1" dirty="0" err="1">
                <a:solidFill>
                  <a:srgbClr val="7030A0"/>
                </a:solidFill>
              </a:rPr>
              <a:t>onload</a:t>
            </a:r>
            <a:r>
              <a:rPr lang="en-US" sz="2400" b="1" dirty="0"/>
              <a:t> </a:t>
            </a:r>
            <a:r>
              <a:rPr lang="en-US" sz="2400" dirty="0"/>
              <a:t>(</a:t>
            </a:r>
            <a:r>
              <a:rPr lang="ru-RU" sz="2400" dirty="0"/>
              <a:t>объекта </a:t>
            </a:r>
            <a:r>
              <a:rPr lang="en-US" sz="2400" b="1" dirty="0">
                <a:solidFill>
                  <a:srgbClr val="0070C0"/>
                </a:solidFill>
              </a:rPr>
              <a:t>window</a:t>
            </a:r>
            <a:r>
              <a:rPr lang="ru-RU" sz="2400" dirty="0"/>
              <a:t>, он же </a:t>
            </a:r>
            <a:r>
              <a:rPr lang="en-US" sz="2400" b="1" dirty="0" err="1">
                <a:solidFill>
                  <a:srgbClr val="00B050"/>
                </a:solidFill>
              </a:rPr>
              <a:t>globalThis</a:t>
            </a:r>
            <a:r>
              <a:rPr lang="en-US" sz="2400" dirty="0"/>
              <a:t>)</a:t>
            </a:r>
            <a:r>
              <a:rPr lang="ru-RU" sz="2400" dirty="0"/>
              <a:t> срабатывает тогда когда загружен (и обработан) </a:t>
            </a:r>
            <a:r>
              <a:rPr lang="en-US" sz="2400" dirty="0"/>
              <a:t>HTML</a:t>
            </a:r>
            <a:r>
              <a:rPr lang="ru-RU" sz="2400" dirty="0"/>
              <a:t> документ</a:t>
            </a:r>
            <a:r>
              <a:rPr lang="en-US" sz="2400" dirty="0"/>
              <a:t> </a:t>
            </a:r>
            <a:r>
              <a:rPr lang="ru-RU" sz="2400" dirty="0"/>
              <a:t>и все подключаемые файлы, в </a:t>
            </a:r>
            <a:r>
              <a:rPr lang="ru-RU" sz="2400" dirty="0" err="1"/>
              <a:t>т.ч</a:t>
            </a:r>
            <a:r>
              <a:rPr lang="ru-RU" sz="2400" dirty="0"/>
              <a:t> изображения, стили т.д.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1484784"/>
            <a:ext cx="8972550" cy="28289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6464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26701" y="615566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60648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Событие </a:t>
            </a:r>
            <a:r>
              <a:rPr lang="en-US" sz="4400" b="1" dirty="0" err="1"/>
              <a:t>document.DOMContentLoaded</a:t>
            </a:r>
            <a:endParaRPr lang="ru-RU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67408" y="4421430"/>
            <a:ext cx="110172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Событие </a:t>
            </a:r>
            <a:r>
              <a:rPr lang="en-US" sz="2800" b="1" dirty="0" err="1">
                <a:solidFill>
                  <a:srgbClr val="7030A0"/>
                </a:solidFill>
              </a:rPr>
              <a:t>DOMContentLoaded</a:t>
            </a:r>
            <a:r>
              <a:rPr lang="ru-RU" sz="2800" dirty="0"/>
              <a:t> доступно для объекта </a:t>
            </a:r>
            <a:r>
              <a:rPr lang="en-US" sz="2800" b="1" dirty="0">
                <a:solidFill>
                  <a:srgbClr val="0070C0"/>
                </a:solidFill>
              </a:rPr>
              <a:t>document</a:t>
            </a:r>
            <a:r>
              <a:rPr lang="ru-RU" sz="2800" dirty="0"/>
              <a:t> через </a:t>
            </a:r>
            <a:r>
              <a:rPr lang="en-US" sz="2800" b="1" dirty="0">
                <a:solidFill>
                  <a:srgbClr val="00B050"/>
                </a:solidFill>
              </a:rPr>
              <a:t>.</a:t>
            </a:r>
            <a:r>
              <a:rPr lang="en-US" sz="2800" b="1" dirty="0" err="1">
                <a:solidFill>
                  <a:srgbClr val="00B050"/>
                </a:solidFill>
              </a:rPr>
              <a:t>addEventListener</a:t>
            </a:r>
            <a:r>
              <a:rPr lang="en-US" sz="2800" b="1" dirty="0">
                <a:solidFill>
                  <a:srgbClr val="00B050"/>
                </a:solidFill>
              </a:rPr>
              <a:t>() </a:t>
            </a:r>
            <a:r>
              <a:rPr lang="ru-RU" sz="2800" dirty="0"/>
              <a:t>и срабатывает тогда когда загружен </a:t>
            </a:r>
            <a:r>
              <a:rPr lang="en-US" sz="2800" dirty="0"/>
              <a:t>HTML</a:t>
            </a:r>
            <a:r>
              <a:rPr lang="ru-RU" sz="2800" dirty="0"/>
              <a:t> документ и </a:t>
            </a:r>
            <a:r>
              <a:rPr lang="en-US" sz="2800" dirty="0"/>
              <a:t>JS </a:t>
            </a:r>
            <a:r>
              <a:rPr lang="ru-RU" sz="2800" dirty="0"/>
              <a:t>файлы (завершилась ли загрузка изображений и </a:t>
            </a:r>
            <a:r>
              <a:rPr lang="en-US" sz="2800" dirty="0" err="1"/>
              <a:t>css</a:t>
            </a:r>
            <a:r>
              <a:rPr lang="ru-RU" sz="2800" dirty="0"/>
              <a:t>-файлов неважно).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219" y="1268760"/>
            <a:ext cx="8972550" cy="28289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1192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11401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0" y="272842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JavaScript </a:t>
            </a:r>
            <a:r>
              <a:rPr lang="ru-RU" sz="4000" b="1" dirty="0"/>
              <a:t>в </a:t>
            </a:r>
            <a:r>
              <a:rPr lang="en-US" sz="4000" b="1" dirty="0"/>
              <a:t>HTML</a:t>
            </a:r>
            <a:endParaRPr lang="ru-RU" sz="4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292015" y="1148551"/>
            <a:ext cx="74700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Разрешить это неудобство (с выполнением кода сразу, а не когда страница полностью загрузится) можно разными способами, например: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97073" y="2609617"/>
            <a:ext cx="6984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2000" dirty="0"/>
              <a:t>Разместить весь код в конце документа;</a:t>
            </a:r>
          </a:p>
          <a:p>
            <a:pPr marL="342900" indent="-342900">
              <a:buAutoNum type="arabicPeriod"/>
            </a:pPr>
            <a:r>
              <a:rPr lang="ru-RU" sz="2000" dirty="0"/>
              <a:t>Разместить весь код во внешнем файле и подключить его с атрибутом </a:t>
            </a:r>
            <a:r>
              <a:rPr lang="en-US" sz="2000" b="1" dirty="0"/>
              <a:t>defer</a:t>
            </a:r>
            <a:r>
              <a:rPr lang="ru-RU" sz="2000" dirty="0"/>
              <a:t>;</a:t>
            </a:r>
            <a:endParaRPr lang="en-US" sz="2000" dirty="0"/>
          </a:p>
          <a:p>
            <a:pPr marL="342900" indent="-342900">
              <a:buAutoNum type="arabicPeriod"/>
            </a:pPr>
            <a:r>
              <a:rPr lang="ru-RU" sz="2000" dirty="0"/>
              <a:t>Использовать события </a:t>
            </a:r>
            <a:r>
              <a:rPr lang="en-US" sz="2000" b="1" dirty="0" err="1"/>
              <a:t>onLoad</a:t>
            </a:r>
            <a:r>
              <a:rPr lang="en-US" sz="2000" dirty="0"/>
              <a:t> </a:t>
            </a:r>
            <a:r>
              <a:rPr lang="ru-RU" sz="2000" dirty="0"/>
              <a:t>или </a:t>
            </a:r>
            <a:r>
              <a:rPr lang="en-US" sz="2000" b="1" dirty="0" err="1"/>
              <a:t>onDOMContentLoaded</a:t>
            </a:r>
            <a:r>
              <a:rPr lang="ru-RU" sz="2000" dirty="0"/>
              <a:t>.</a:t>
            </a:r>
          </a:p>
        </p:txBody>
      </p:sp>
      <p:grpSp>
        <p:nvGrpSpPr>
          <p:cNvPr id="3" name="Групувати 2">
            <a:extLst>
              <a:ext uri="{FF2B5EF4-FFF2-40B4-BE49-F238E27FC236}">
                <a16:creationId xmlns:a16="http://schemas.microsoft.com/office/drawing/2014/main" id="{B20DEE37-86E7-4666-BB50-2606D9B51735}"/>
              </a:ext>
            </a:extLst>
          </p:cNvPr>
          <p:cNvGrpSpPr/>
          <p:nvPr/>
        </p:nvGrpSpPr>
        <p:grpSpPr>
          <a:xfrm>
            <a:off x="1991544" y="4193793"/>
            <a:ext cx="8396020" cy="2004551"/>
            <a:chOff x="1919536" y="4212158"/>
            <a:chExt cx="8396020" cy="2004551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1962629" y="4212158"/>
              <a:ext cx="8352927" cy="200455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1919536" y="4522226"/>
              <a:ext cx="835292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00B050"/>
                  </a:solidFill>
                </a:rPr>
                <a:t>&lt;script</a:t>
              </a:r>
              <a:r>
                <a:rPr lang="en-US" sz="2800" dirty="0"/>
                <a:t> </a:t>
              </a:r>
              <a:r>
                <a:rPr lang="en-US" sz="2800" b="1" dirty="0">
                  <a:solidFill>
                    <a:srgbClr val="7030A0"/>
                  </a:solidFill>
                </a:rPr>
                <a:t>defer</a:t>
              </a:r>
              <a:r>
                <a:rPr lang="en-US" sz="2800" dirty="0"/>
                <a:t> </a:t>
              </a:r>
              <a:r>
                <a:rPr lang="en-US" sz="2800" b="1" dirty="0" err="1">
                  <a:solidFill>
                    <a:srgbClr val="0070C0"/>
                  </a:solidFill>
                </a:rPr>
                <a:t>src</a:t>
              </a:r>
              <a:r>
                <a:rPr lang="en-US" sz="2800" dirty="0"/>
                <a:t>="scripts/async.js</a:t>
              </a:r>
              <a:r>
                <a:rPr lang="en-US" sz="2800" dirty="0">
                  <a:solidFill>
                    <a:srgbClr val="00B050"/>
                  </a:solidFill>
                </a:rPr>
                <a:t>"</a:t>
              </a:r>
              <a:r>
                <a:rPr lang="en-US" sz="2800" b="1" dirty="0">
                  <a:solidFill>
                    <a:srgbClr val="00B050"/>
                  </a:solidFill>
                </a:rPr>
                <a:t>&gt;&lt;/script&gt;</a:t>
              </a:r>
              <a:endParaRPr lang="ru-RU" sz="2800" dirty="0">
                <a:solidFill>
                  <a:srgbClr val="00B050"/>
                </a:solidFill>
              </a:endParaRPr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2365761" y="5193136"/>
              <a:ext cx="754666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ru-RU" sz="1600" i="1" dirty="0"/>
                <a:t>Атрибут </a:t>
              </a:r>
              <a:r>
                <a:rPr lang="ru-RU" sz="1600" b="1" i="1" dirty="0" err="1"/>
                <a:t>defer</a:t>
              </a:r>
              <a:r>
                <a:rPr lang="ru-RU" sz="1600" i="1" dirty="0"/>
                <a:t> откладывает выполнение скрипта до тех пор, пока вся страница не будет загружена полностью.</a:t>
              </a:r>
              <a:r>
                <a:rPr lang="en-US" sz="1600" i="1" dirty="0"/>
                <a:t> </a:t>
              </a:r>
              <a:r>
                <a:rPr lang="ru-RU" sz="1600" i="1" dirty="0"/>
                <a:t>Работает только для внешних (подключаемых) файлов</a:t>
              </a:r>
              <a:r>
                <a:rPr lang="en-US" sz="1600" i="1" dirty="0"/>
                <a:t>.</a:t>
              </a:r>
              <a:endParaRPr lang="ru-RU" sz="16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22738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3. </a:t>
            </a:r>
            <a:r>
              <a:rPr lang="ru-RU" sz="6000" b="1" dirty="0"/>
              <a:t>Информация о событии</a:t>
            </a:r>
            <a:endParaRPr lang="uk-UA" sz="60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48680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Информация о событии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991544" y="1859340"/>
            <a:ext cx="8424936" cy="1569660"/>
          </a:xfrm>
          <a:prstGeom prst="rect">
            <a:avLst/>
          </a:prstGeom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ru-RU" sz="2400" i="1" dirty="0"/>
              <a:t>Чтобы обработать событие, недостаточно знать о том, что это – «клик» или «нажатие клавиши». Могут понадобиться детали: координаты курсора, введённый символ и другие, в зависимости от события.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91544" y="3875564"/>
            <a:ext cx="8352928" cy="1569660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i="1" dirty="0"/>
              <a:t>Браузер может дать много полезной информации о событии, для этого он создаёт объект, в свойства которого записывает детали произошедшего события. И передаёт этот объект функции обработчику события.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60649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Информация о событии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19536" y="4595644"/>
            <a:ext cx="88569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i="1" dirty="0"/>
              <a:t>Браузер записывает информацию о событии в объект т.н. «объект события», который передаётся первым аргументом в функцию обработчик события. Если она принимает параметры, т.к. это является необязательным.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704" y="1045223"/>
            <a:ext cx="5445621" cy="34020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33562" y="262390"/>
            <a:ext cx="5012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/>
              <a:t>Информация о событии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207568" y="1484785"/>
            <a:ext cx="8064896" cy="461665"/>
          </a:xfrm>
          <a:prstGeom prst="rect">
            <a:avLst/>
          </a:prstGeom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ru-RU" sz="2400" i="1" dirty="0"/>
              <a:t>Разные события – разные объекты с информацией о них.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207568" y="2354104"/>
            <a:ext cx="8064896" cy="1938992"/>
          </a:xfrm>
          <a:prstGeom prst="rect">
            <a:avLst/>
          </a:prstGeom>
          <a:ln w="19050"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ru-RU" sz="2400" i="1" dirty="0"/>
              <a:t>В зависимости от типа события, объект с детальной информацией о событии содержит разные наборы полей, например: для событий мыши он содержит координаты курсора, а события клавиатуры он содержит данные о нажатых клавишах.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207568" y="4797152"/>
            <a:ext cx="86764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/>
              <a:t>Подробнее: </a:t>
            </a:r>
            <a:r>
              <a:rPr lang="en-US" sz="2400" b="1" dirty="0">
                <a:hlinkClick r:id="rId2"/>
              </a:rPr>
              <a:t>https://learn.javascript.ru/mouse-events-basics</a:t>
            </a:r>
            <a:endParaRPr lang="ru-RU" sz="2200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207568" y="5226876"/>
            <a:ext cx="86764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/>
              <a:t>Подробнее: </a:t>
            </a:r>
            <a:r>
              <a:rPr lang="en-US" sz="2400" b="1" dirty="0">
                <a:hlinkClick r:id="rId3"/>
              </a:rPr>
              <a:t>https://learn.javascript.ru/keyboard-events</a:t>
            </a:r>
            <a:endParaRPr lang="ru-RU" sz="22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064552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29104" y="379021"/>
            <a:ext cx="5012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/>
              <a:t>Информация о событии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453882" y="1025352"/>
            <a:ext cx="49463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i="1" dirty="0"/>
              <a:t>Разные события – разные объекты с информацией о них.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3143672" cy="6858000"/>
          </a:xfrm>
          <a:prstGeom prst="rect">
            <a:avLst/>
          </a:prstGeom>
          <a:ln w="19050">
            <a:solidFill>
              <a:srgbClr val="00B0F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16280" y="-3"/>
            <a:ext cx="3575720" cy="5609553"/>
          </a:xfrm>
          <a:prstGeom prst="rect">
            <a:avLst/>
          </a:prstGeom>
          <a:ln w="19050">
            <a:solidFill>
              <a:srgbClr val="00B0F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3320302" y="2481350"/>
            <a:ext cx="24122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&lt;= </a:t>
            </a:r>
            <a:r>
              <a:rPr lang="en-US" sz="2800" i="1" dirty="0" err="1"/>
              <a:t>MouseEvent</a:t>
            </a:r>
            <a:endParaRPr lang="ru-RU" sz="28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5677039" y="4869160"/>
            <a:ext cx="2793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/>
              <a:t>KeyboardEvent</a:t>
            </a:r>
            <a:r>
              <a:rPr lang="en-US" sz="2800" i="1" dirty="0"/>
              <a:t> =&gt;</a:t>
            </a:r>
            <a:endParaRPr lang="ru-RU" sz="2800" i="1" dirty="0"/>
          </a:p>
        </p:txBody>
      </p:sp>
      <p:pic>
        <p:nvPicPr>
          <p:cNvPr id="1028" name="Picture 4" descr="http://icons.iconarchive.com/icons/iconsmind/outline/512/Mouse-3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047" y="3060232"/>
            <a:ext cx="1400336" cy="1400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cons.iconarchive.com/icons/icons8/ios7/512/Computer-Hardware-Keyboard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073" y="2657544"/>
            <a:ext cx="2126790" cy="2126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1. Событийная модель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384863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52984" y="611049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8864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Позиция курсора мыши</a:t>
            </a:r>
            <a:r>
              <a:rPr lang="en-US" sz="3600" b="1" dirty="0"/>
              <a:t> </a:t>
            </a:r>
            <a:r>
              <a:rPr lang="ru-RU" sz="3600" b="1" dirty="0"/>
              <a:t>в объекте </a:t>
            </a:r>
            <a:r>
              <a:rPr lang="en-US" sz="3600" b="1" dirty="0" err="1"/>
              <a:t>MouseEvent</a:t>
            </a:r>
            <a:endParaRPr lang="ru-RU" sz="3600" b="1" dirty="0"/>
          </a:p>
        </p:txBody>
      </p:sp>
      <p:pic>
        <p:nvPicPr>
          <p:cNvPr id="1028" name="Picture 4" descr="http://2.bp.blogspot.com/-_XdWz4jJXDs/VS6kMN3edYI/AAAAAAAAFQY/Z2lHSZkapuU/s00/screen-page-cl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9456" y="1628800"/>
            <a:ext cx="7128792" cy="4594112"/>
          </a:xfrm>
          <a:prstGeom prst="rect">
            <a:avLst/>
          </a:prstGeom>
          <a:noFill/>
        </p:spPr>
      </p:pic>
      <p:pic>
        <p:nvPicPr>
          <p:cNvPr id="6" name="Picture 4" descr="http://icons.iconarchive.com/icons/iconsmind/outline/512/Mouse-3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2344" y="2910544"/>
            <a:ext cx="2232248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19056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Picture 6" descr="http://webix.pro/upload/javascript/spravochnik/svojstva/offsetx.gif"/>
          <p:cNvPicPr>
            <a:picLocks noChangeAspect="1" noChangeArrowheads="1"/>
          </p:cNvPicPr>
          <p:nvPr/>
        </p:nvPicPr>
        <p:blipFill>
          <a:blip r:embed="rId2" cstate="print"/>
          <a:srcRect l="30512" t="28696" r="25394" b="28696"/>
          <a:stretch>
            <a:fillRect/>
          </a:stretch>
        </p:blipFill>
        <p:spPr bwMode="auto">
          <a:xfrm>
            <a:off x="1123306" y="1556792"/>
            <a:ext cx="8063415" cy="438290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0" y="26064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Позиция курсора мыши</a:t>
            </a:r>
            <a:r>
              <a:rPr lang="en-US" sz="3600" b="1" dirty="0"/>
              <a:t> </a:t>
            </a:r>
            <a:r>
              <a:rPr lang="ru-RU" sz="3600" b="1" dirty="0"/>
              <a:t>в объекте </a:t>
            </a:r>
            <a:r>
              <a:rPr lang="en-US" sz="3600" b="1" dirty="0" err="1"/>
              <a:t>MouseEvent</a:t>
            </a:r>
            <a:endParaRPr lang="ru-RU" sz="3600" b="1" dirty="0"/>
          </a:p>
        </p:txBody>
      </p:sp>
      <p:pic>
        <p:nvPicPr>
          <p:cNvPr id="9" name="Picture 4" descr="http://icons.iconarchive.com/icons/iconsmind/outline/512/Mouse-3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384" y="2726157"/>
            <a:ext cx="2206773" cy="220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4. </a:t>
            </a:r>
            <a:r>
              <a:rPr lang="ru-RU" sz="6000" b="1" dirty="0"/>
              <a:t>Всплытие событий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3961057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197996" y="3327374"/>
            <a:ext cx="1584176" cy="864096"/>
          </a:xfrm>
          <a:prstGeom prst="rect">
            <a:avLst/>
          </a:prstGeom>
          <a:solidFill>
            <a:srgbClr val="0070C0"/>
          </a:solidFill>
          <a:ln w="1270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верх 13"/>
          <p:cNvSpPr/>
          <p:nvPr/>
        </p:nvSpPr>
        <p:spPr>
          <a:xfrm>
            <a:off x="5846068" y="1432519"/>
            <a:ext cx="360040" cy="2448272"/>
          </a:xfrm>
          <a:prstGeom prst="upArrow">
            <a:avLst/>
          </a:prstGeom>
          <a:solidFill>
            <a:schemeClr val="accent6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 стрелкой 21"/>
          <p:cNvCxnSpPr>
            <a:stCxn id="25" idx="1"/>
          </p:cNvCxnSpPr>
          <p:nvPr/>
        </p:nvCxnSpPr>
        <p:spPr>
          <a:xfrm flipH="1">
            <a:off x="7574262" y="2603054"/>
            <a:ext cx="633400" cy="424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207662" y="2372221"/>
            <a:ext cx="678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&lt;A&gt;</a:t>
            </a:r>
            <a:endParaRPr lang="ru-RU" sz="2400" b="1" dirty="0"/>
          </a:p>
        </p:txBody>
      </p:sp>
      <p:cxnSp>
        <p:nvCxnSpPr>
          <p:cNvPr id="29" name="Прямая со стрелкой 28"/>
          <p:cNvCxnSpPr>
            <a:stCxn id="30" idx="1"/>
          </p:cNvCxnSpPr>
          <p:nvPr/>
        </p:nvCxnSpPr>
        <p:spPr>
          <a:xfrm flipH="1">
            <a:off x="7248128" y="3414192"/>
            <a:ext cx="614164" cy="424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862292" y="3183359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&lt;B&gt;</a:t>
            </a:r>
            <a:endParaRPr lang="ru-RU" sz="2400" b="1" dirty="0"/>
          </a:p>
        </p:txBody>
      </p:sp>
      <p:cxnSp>
        <p:nvCxnSpPr>
          <p:cNvPr id="31" name="Прямая со стрелкой 30"/>
          <p:cNvCxnSpPr>
            <a:stCxn id="32" idx="1"/>
          </p:cNvCxnSpPr>
          <p:nvPr/>
        </p:nvCxnSpPr>
        <p:spPr>
          <a:xfrm flipH="1">
            <a:off x="6888088" y="4062264"/>
            <a:ext cx="614164" cy="424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502252" y="3831431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&lt;C&gt;</a:t>
            </a:r>
            <a:endParaRPr lang="ru-RU" sz="2400" b="1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1847528" y="4739660"/>
            <a:ext cx="88569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При наступлении события обработчики сработав на целевом элементы начинает подниматься </a:t>
            </a:r>
            <a:r>
              <a:rPr lang="ru-RU" sz="3200" b="1" dirty="0"/>
              <a:t>«всплывать» </a:t>
            </a:r>
            <a:r>
              <a:rPr lang="ru-RU" sz="3200" dirty="0"/>
              <a:t>к предкам элемента. 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4837956" y="2751310"/>
            <a:ext cx="2295872" cy="855712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4439816" y="2103238"/>
            <a:ext cx="3024336" cy="1008112"/>
          </a:xfrm>
          <a:prstGeom prst="rect">
            <a:avLst/>
          </a:prstGeom>
          <a:noFill/>
          <a:ln w="190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1" y="39595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«Всплытие» событий</a:t>
            </a:r>
          </a:p>
        </p:txBody>
      </p:sp>
    </p:spTree>
    <p:extLst>
      <p:ext uri="{BB962C8B-B14F-4D97-AF65-F5344CB8AC3E}">
        <p14:creationId xmlns:p14="http://schemas.microsoft.com/office/powerpoint/2010/main" val="42398470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20566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" y="107794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«Всплытие» событий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" y="613568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/>
              <a:t>Что мы увидим в консоли после клика по синему блоку?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52726" y="1085835"/>
            <a:ext cx="40745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Воспользуйтесь заготовкой:</a:t>
            </a:r>
            <a:endParaRPr lang="en-US" sz="2400" i="1" dirty="0"/>
          </a:p>
          <a:p>
            <a:r>
              <a:rPr lang="en-US" sz="2400" b="1" dirty="0">
                <a:solidFill>
                  <a:srgbClr val="0070C0"/>
                </a:solidFill>
              </a:rPr>
              <a:t>./</a:t>
            </a:r>
            <a:r>
              <a:rPr lang="en-US" sz="2400" b="1" dirty="0" err="1">
                <a:solidFill>
                  <a:srgbClr val="0070C0"/>
                </a:solidFill>
              </a:rPr>
              <a:t>src</a:t>
            </a:r>
            <a:r>
              <a:rPr lang="en-US" sz="2400" b="1" dirty="0">
                <a:solidFill>
                  <a:srgbClr val="0070C0"/>
                </a:solidFill>
              </a:rPr>
              <a:t>/event-</a:t>
            </a:r>
            <a:r>
              <a:rPr lang="en-US" sz="2400" b="1" dirty="0" err="1">
                <a:solidFill>
                  <a:srgbClr val="0070C0"/>
                </a:solidFill>
              </a:rPr>
              <a:t>bubling</a:t>
            </a:r>
            <a:r>
              <a:rPr lang="en-US" sz="2400" b="1" dirty="0">
                <a:solidFill>
                  <a:srgbClr val="0070C0"/>
                </a:solidFill>
              </a:rPr>
              <a:t>-example</a:t>
            </a:r>
            <a:endParaRPr lang="ru-RU" sz="2400" i="1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2063552" y="2348880"/>
            <a:ext cx="806853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t="5525" r="3718" b="10749"/>
          <a:stretch/>
        </p:blipFill>
        <p:spPr>
          <a:xfrm>
            <a:off x="6816080" y="805012"/>
            <a:ext cx="3449884" cy="1368152"/>
          </a:xfrm>
          <a:prstGeom prst="rect">
            <a:avLst/>
          </a:prstGeom>
          <a:ln w="28575">
            <a:noFill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519" y="2581377"/>
            <a:ext cx="7384702" cy="34399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12369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18175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93450" y="211287"/>
            <a:ext cx="20051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err="1"/>
              <a:t>e.target</a:t>
            </a:r>
            <a:endParaRPr lang="ru-RU" sz="4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79629" y="1112471"/>
            <a:ext cx="10729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/>
              <a:t>Свойство </a:t>
            </a:r>
            <a:r>
              <a:rPr lang="en-US" sz="2400" b="1" i="1" dirty="0"/>
              <a:t>.target </a:t>
            </a:r>
            <a:r>
              <a:rPr lang="en-US" sz="2400" i="1" dirty="0"/>
              <a:t>(</a:t>
            </a:r>
            <a:r>
              <a:rPr lang="ru-RU" sz="2400" i="1" dirty="0"/>
              <a:t>объекта события</a:t>
            </a:r>
            <a:r>
              <a:rPr lang="en-US" sz="2400" i="1" dirty="0"/>
              <a:t>)</a:t>
            </a:r>
            <a:r>
              <a:rPr lang="ru-RU" sz="2400" b="1" i="1" dirty="0"/>
              <a:t> </a:t>
            </a:r>
            <a:r>
              <a:rPr lang="ru-RU" sz="2400" i="1" dirty="0"/>
              <a:t>содержит ссылку на объект инициатор события, т.е. например тот элемент по которому произошел клик.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215680" y="6165304"/>
            <a:ext cx="6262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Подробнее: </a:t>
            </a:r>
            <a:r>
              <a:rPr lang="en-US" b="1" dirty="0">
                <a:hlinkClick r:id="rId2"/>
              </a:rPr>
              <a:t>https://learn.javascript.ru/bubbling-and-capturing</a:t>
            </a:r>
            <a:endParaRPr lang="ru-RU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592" y="2348880"/>
            <a:ext cx="7409266" cy="35180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70229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4310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Всплытие можно остановить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75520" y="5282044"/>
            <a:ext cx="9275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err="1">
                <a:solidFill>
                  <a:srgbClr val="0070C0"/>
                </a:solidFill>
              </a:rPr>
              <a:t>e.stopPropagation</a:t>
            </a:r>
            <a:r>
              <a:rPr lang="en-US" sz="2800" b="1" i="1" dirty="0">
                <a:solidFill>
                  <a:srgbClr val="0070C0"/>
                </a:solidFill>
              </a:rPr>
              <a:t>() </a:t>
            </a:r>
            <a:r>
              <a:rPr lang="en-US" sz="2800" i="1" dirty="0"/>
              <a:t>– </a:t>
            </a:r>
            <a:r>
              <a:rPr lang="ru-RU" sz="2800" i="1" dirty="0"/>
              <a:t>останавливает всплытие событий.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0" y="1124744"/>
            <a:ext cx="7577604" cy="3760267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215680" y="6165304"/>
            <a:ext cx="6262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Подробнее: </a:t>
            </a:r>
            <a:r>
              <a:rPr lang="en-US" b="1" dirty="0">
                <a:hlinkClick r:id="rId3"/>
              </a:rPr>
              <a:t>https://learn.javascript.ru/bubbling-and-capturing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6361078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5. Действие по умолчанию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5002379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719736" y="260649"/>
            <a:ext cx="50658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/>
              <a:t>Действия по умолчанию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03512" y="1034733"/>
            <a:ext cx="89289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/>
              <a:t>У некоторых элементов есть встроенная реакция на событие, или по другому действие по умолчанию.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79576" y="2420888"/>
            <a:ext cx="1657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Например: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35560" y="2912745"/>
            <a:ext cx="835292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2800" i="1" dirty="0"/>
              <a:t>Для ссылок действие по умолчанию переход на другую страницу;</a:t>
            </a:r>
          </a:p>
          <a:p>
            <a:pPr marL="342900" indent="-342900">
              <a:buAutoNum type="arabicPeriod"/>
            </a:pPr>
            <a:r>
              <a:rPr lang="ru-RU" sz="2800" i="1" dirty="0"/>
              <a:t>Для кнопок внутри формы действие по умолчанию – отправить форму на сервер;</a:t>
            </a:r>
          </a:p>
          <a:p>
            <a:pPr marL="342900" indent="-342900">
              <a:buAutoNum type="arabicPeriod"/>
            </a:pPr>
            <a:r>
              <a:rPr lang="ru-RU" sz="2800" i="1" dirty="0"/>
              <a:t>Двойной клик по тексту – выделяет его фрагмент.</a:t>
            </a:r>
          </a:p>
          <a:p>
            <a:pPr marL="342900" indent="-342900"/>
            <a:r>
              <a:rPr lang="ru-RU" sz="2800" i="1" dirty="0"/>
              <a:t>и т.д.</a:t>
            </a:r>
          </a:p>
        </p:txBody>
      </p:sp>
    </p:spTree>
    <p:extLst>
      <p:ext uri="{BB962C8B-B14F-4D97-AF65-F5344CB8AC3E}">
        <p14:creationId xmlns:p14="http://schemas.microsoft.com/office/powerpoint/2010/main" val="35518300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36560" y="602128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886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Отмена действия по умолчанию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495600" y="5234350"/>
            <a:ext cx="7776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>
                <a:solidFill>
                  <a:schemeClr val="accent6">
                    <a:lumMod val="75000"/>
                  </a:schemeClr>
                </a:solidFill>
              </a:rPr>
              <a:t>e</a:t>
            </a:r>
            <a:r>
              <a:rPr lang="en-US" sz="2400" i="1" dirty="0" err="1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en-US" sz="2400" b="1" i="1" dirty="0" err="1">
                <a:solidFill>
                  <a:schemeClr val="accent6">
                    <a:lumMod val="75000"/>
                  </a:schemeClr>
                </a:solidFill>
              </a:rPr>
              <a:t>preventDefault</a:t>
            </a: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en-US" sz="2400" i="1" dirty="0"/>
              <a:t>– (</a:t>
            </a:r>
            <a:r>
              <a:rPr lang="ru-RU" sz="2400" i="1" dirty="0"/>
              <a:t>метод объекта с информацией о событии</a:t>
            </a:r>
            <a:r>
              <a:rPr lang="en-US" sz="2400" i="1" dirty="0"/>
              <a:t>)</a:t>
            </a:r>
            <a:r>
              <a:rPr lang="ru-RU" sz="2400" i="1" dirty="0"/>
              <a:t> отменяет действие по умолчанию (если такое предусмотрено).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986" y="1061387"/>
            <a:ext cx="6572027" cy="3804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0162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23992" y="675666"/>
            <a:ext cx="6600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Событийно-ориентированная система управления</a:t>
            </a:r>
          </a:p>
        </p:txBody>
      </p:sp>
      <p:pic>
        <p:nvPicPr>
          <p:cNvPr id="9" name="Picture 2" descr="http://xn----itbkjce9aleo.xn--p1ai/upload/medialibrary/b83/b834d5f02165b52408129c6ad79fc83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5440" y="229988"/>
            <a:ext cx="2952328" cy="22142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4" descr="http://cimvol.com.ua/content/avatars/img1242186108.jpg"/>
          <p:cNvPicPr>
            <a:picLocks noChangeAspect="1" noChangeArrowheads="1"/>
          </p:cNvPicPr>
          <p:nvPr/>
        </p:nvPicPr>
        <p:blipFill>
          <a:blip r:embed="rId3" cstate="print"/>
          <a:srcRect t="18142" b="18520"/>
          <a:stretch>
            <a:fillRect/>
          </a:stretch>
        </p:blipFill>
        <p:spPr bwMode="auto">
          <a:xfrm>
            <a:off x="1235460" y="2845383"/>
            <a:ext cx="2592288" cy="1641923"/>
          </a:xfrm>
          <a:prstGeom prst="rect">
            <a:avLst/>
          </a:prstGeom>
          <a:noFill/>
        </p:spPr>
      </p:pic>
      <p:pic>
        <p:nvPicPr>
          <p:cNvPr id="11" name="Picture 6" descr="http://www.babygreen.ru/files/images/pub/part_0/133/pre/520_300.jpg"/>
          <p:cNvPicPr>
            <a:picLocks noChangeAspect="1" noChangeArrowheads="1"/>
          </p:cNvPicPr>
          <p:nvPr/>
        </p:nvPicPr>
        <p:blipFill>
          <a:blip r:embed="rId4" cstate="print"/>
          <a:srcRect t="18898" b="4724"/>
          <a:stretch>
            <a:fillRect/>
          </a:stretch>
        </p:blipFill>
        <p:spPr bwMode="auto">
          <a:xfrm>
            <a:off x="697855" y="4888456"/>
            <a:ext cx="3960441" cy="1745163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6096000" y="2191690"/>
            <a:ext cx="518457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Каждая из этих вещей делает что-то в ответ на действия пользователя. Можно сказать каждое действие пользователя это </a:t>
            </a:r>
            <a:r>
              <a:rPr lang="ru-RU" sz="3200" b="1" dirty="0">
                <a:solidFill>
                  <a:schemeClr val="accent6">
                    <a:lumMod val="75000"/>
                  </a:schemeClr>
                </a:solidFill>
              </a:rPr>
              <a:t>событие</a:t>
            </a:r>
            <a:r>
              <a:rPr lang="ru-RU" sz="3200" dirty="0"/>
              <a:t>, и на него нужно как-то </a:t>
            </a:r>
            <a:r>
              <a:rPr lang="ru-RU" sz="3200" b="1" dirty="0">
                <a:solidFill>
                  <a:srgbClr val="00B050"/>
                </a:solidFill>
              </a:rPr>
              <a:t>отреагировать</a:t>
            </a:r>
            <a:r>
              <a:rPr lang="ru-RU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23361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064552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2731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Не путайте!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59496" y="1700808"/>
            <a:ext cx="9505056" cy="156966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rgbClr val="00B050"/>
                </a:solidFill>
              </a:rPr>
              <a:t>e.preventDefault</a:t>
            </a:r>
            <a:r>
              <a:rPr lang="en-US" sz="3200" b="1" dirty="0">
                <a:solidFill>
                  <a:srgbClr val="00B050"/>
                </a:solidFill>
              </a:rPr>
              <a:t>() </a:t>
            </a:r>
            <a:r>
              <a:rPr lang="en-US" sz="3200" dirty="0"/>
              <a:t>– </a:t>
            </a:r>
            <a:r>
              <a:rPr lang="ru-RU" sz="3200" dirty="0"/>
              <a:t>отменяет действие по умолчанию (как то переход по ссылке, отправка формы и т.д.).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59496" y="3671152"/>
            <a:ext cx="9505056" cy="2062103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accent6">
                    <a:lumMod val="75000"/>
                  </a:schemeClr>
                </a:solidFill>
              </a:rPr>
              <a:t>e.stopPropagation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en-US" sz="3200" dirty="0"/>
              <a:t>– </a:t>
            </a:r>
            <a:r>
              <a:rPr lang="ru-RU" sz="3200" dirty="0"/>
              <a:t>останавливает всплытие события, т.е. после вызова этого метода элементы далее по иерархии уже не получат уведомление о событии.</a:t>
            </a:r>
          </a:p>
        </p:txBody>
      </p:sp>
    </p:spTree>
    <p:extLst>
      <p:ext uri="{BB962C8B-B14F-4D97-AF65-F5344CB8AC3E}">
        <p14:creationId xmlns:p14="http://schemas.microsoft.com/office/powerpoint/2010/main" val="19128940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6. </a:t>
            </a:r>
            <a:r>
              <a:rPr lang="ru-RU" sz="6000" b="1" dirty="0"/>
              <a:t>Немного практики</a:t>
            </a:r>
            <a:endParaRPr lang="uk-UA" sz="3200" b="1" i="1" dirty="0"/>
          </a:p>
        </p:txBody>
      </p:sp>
    </p:spTree>
    <p:extLst>
      <p:ext uri="{BB962C8B-B14F-4D97-AF65-F5344CB8AC3E}">
        <p14:creationId xmlns:p14="http://schemas.microsoft.com/office/powerpoint/2010/main" val="40181200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96745" y="188640"/>
            <a:ext cx="4542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Рисование, Графика</a:t>
            </a:r>
            <a:r>
              <a:rPr lang="en-US" sz="2800" b="1" dirty="0"/>
              <a:t>, Canvas</a:t>
            </a:r>
            <a:endParaRPr lang="ru-RU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109628" y="4811668"/>
            <a:ext cx="81256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Тег </a:t>
            </a:r>
            <a:r>
              <a:rPr lang="en-US" sz="2400" b="1" dirty="0"/>
              <a:t>canvas </a:t>
            </a:r>
            <a:r>
              <a:rPr lang="ru-RU" sz="2400" dirty="0"/>
              <a:t>– представляет собой «</a:t>
            </a:r>
            <a:r>
              <a:rPr lang="ru-RU" sz="2400" b="1" dirty="0"/>
              <a:t>холст</a:t>
            </a:r>
            <a:r>
              <a:rPr lang="ru-RU" sz="2400" dirty="0"/>
              <a:t>», прямоугольную область в которой можно рисовать.</a:t>
            </a:r>
            <a:r>
              <a:rPr lang="ru-RU" sz="2400" b="1" dirty="0"/>
              <a:t> Контекст</a:t>
            </a:r>
            <a:r>
              <a:rPr lang="ru-RU" sz="2400" dirty="0"/>
              <a:t> </a:t>
            </a:r>
            <a:r>
              <a:rPr lang="en-US" sz="2400" b="1" dirty="0" err="1"/>
              <a:t>canvas’a</a:t>
            </a:r>
            <a:r>
              <a:rPr lang="ru-RU" sz="2400" dirty="0"/>
              <a:t> – объект который содержит множество методов для рисования на «</a:t>
            </a:r>
            <a:r>
              <a:rPr lang="ru-RU" sz="2400" b="1" dirty="0"/>
              <a:t>холсте</a:t>
            </a:r>
            <a:r>
              <a:rPr lang="ru-RU" sz="2400" dirty="0"/>
              <a:t>». 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195" y="1033572"/>
            <a:ext cx="8125625" cy="3456384"/>
          </a:xfrm>
          <a:prstGeom prst="rect">
            <a:avLst/>
          </a:prstGeom>
          <a:ln>
            <a:solidFill>
              <a:srgbClr val="FFC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3436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09213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96745" y="188640"/>
            <a:ext cx="4542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Рисование, Графика</a:t>
            </a:r>
            <a:r>
              <a:rPr lang="en-US" sz="2800" b="1" dirty="0"/>
              <a:t>, Canvas</a:t>
            </a:r>
            <a:endParaRPr lang="ru-RU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991544" y="1046341"/>
            <a:ext cx="64087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Рисование на </a:t>
            </a:r>
            <a:r>
              <a:rPr lang="en-US" sz="2800" b="1" dirty="0"/>
              <a:t>canvas’</a:t>
            </a:r>
            <a:r>
              <a:rPr lang="ru-RU" sz="2800" dirty="0"/>
              <a:t>е основано на </a:t>
            </a:r>
            <a:r>
              <a:rPr lang="ru-RU" sz="2800" dirty="0" err="1"/>
              <a:t>отрисовке</a:t>
            </a:r>
            <a:r>
              <a:rPr lang="ru-RU" sz="2800" dirty="0"/>
              <a:t> примитивов.</a:t>
            </a:r>
            <a:endParaRPr lang="en-US" sz="2800" dirty="0"/>
          </a:p>
          <a:p>
            <a:endParaRPr lang="ru-RU" sz="2800" dirty="0"/>
          </a:p>
          <a:p>
            <a:pPr marL="457200" indent="-457200">
              <a:buAutoNum type="arabicParenR"/>
            </a:pPr>
            <a:r>
              <a:rPr lang="ru-RU" sz="2800" dirty="0"/>
              <a:t>Штриховых (контурных фигур) – в названии</a:t>
            </a:r>
            <a:r>
              <a:rPr lang="en-US" sz="2800" dirty="0"/>
              <a:t> </a:t>
            </a:r>
            <a:r>
              <a:rPr lang="ru-RU" sz="2800" dirty="0"/>
              <a:t>методов и свойств есть слово </a:t>
            </a:r>
            <a:r>
              <a:rPr lang="en-US" sz="2800" b="1" dirty="0"/>
              <a:t>stroke</a:t>
            </a:r>
            <a:r>
              <a:rPr lang="ru-RU" sz="2800" dirty="0"/>
              <a:t>;</a:t>
            </a:r>
            <a:endParaRPr lang="en-US" sz="2800" dirty="0"/>
          </a:p>
          <a:p>
            <a:pPr marL="457200" indent="-457200">
              <a:buAutoNum type="arabicParenR"/>
            </a:pPr>
            <a:endParaRPr lang="en-US" sz="2800" dirty="0"/>
          </a:p>
          <a:p>
            <a:pPr marL="457200" indent="-457200">
              <a:buAutoNum type="arabicParenR"/>
            </a:pPr>
            <a:r>
              <a:rPr lang="ru-RU" sz="2800" dirty="0"/>
              <a:t>Заполненных фигур, в названии методов и свойств есть слово </a:t>
            </a:r>
            <a:r>
              <a:rPr lang="en-US" sz="2800" b="1" dirty="0"/>
              <a:t>fill</a:t>
            </a:r>
            <a:r>
              <a:rPr lang="ru-RU" sz="2800" dirty="0"/>
              <a:t>;</a:t>
            </a:r>
            <a:endParaRPr lang="en-US" sz="2800" dirty="0"/>
          </a:p>
          <a:p>
            <a:pPr marL="457200" indent="-457200">
              <a:buAutoNum type="arabicParenR"/>
            </a:pPr>
            <a:endParaRPr lang="en-US" sz="2800" dirty="0"/>
          </a:p>
          <a:p>
            <a:pPr marL="457200" indent="-457200">
              <a:buAutoNum type="arabicParenR"/>
            </a:pPr>
            <a:r>
              <a:rPr lang="ru-RU" sz="2800" dirty="0"/>
              <a:t>Наложении спецэффектов (тени, развороты, искажения и т.п.).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15164" y="1628801"/>
            <a:ext cx="125730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38042" y="2996952"/>
            <a:ext cx="1234423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19914" y="4293097"/>
            <a:ext cx="135255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98083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7634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96745" y="188640"/>
            <a:ext cx="4542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Рисование, Графика</a:t>
            </a:r>
            <a:r>
              <a:rPr lang="en-US" sz="2800" b="1" dirty="0"/>
              <a:t>, Canvas</a:t>
            </a:r>
            <a:endParaRPr lang="ru-RU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991544" y="1052736"/>
            <a:ext cx="54726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Примитивы можно рисовать при помощи функций-заготовок: прямоугольник (</a:t>
            </a:r>
            <a:r>
              <a:rPr lang="en-US" sz="2800" b="1" dirty="0" err="1"/>
              <a:t>rect</a:t>
            </a:r>
            <a:r>
              <a:rPr lang="en-US" sz="2800" b="1" dirty="0"/>
              <a:t>()</a:t>
            </a:r>
            <a:r>
              <a:rPr lang="ru-RU" sz="2800" dirty="0"/>
              <a:t>), эллипс</a:t>
            </a:r>
            <a:r>
              <a:rPr lang="en-US" sz="2800" dirty="0"/>
              <a:t> (</a:t>
            </a:r>
            <a:r>
              <a:rPr lang="en-US" sz="2800" b="1" dirty="0"/>
              <a:t>ellipse()</a:t>
            </a:r>
            <a:r>
              <a:rPr lang="en-US" sz="2800" dirty="0"/>
              <a:t>)</a:t>
            </a:r>
            <a:r>
              <a:rPr lang="ru-RU" sz="2800" dirty="0"/>
              <a:t> и т.п.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91544" y="3068960"/>
            <a:ext cx="5400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Либо самостоятельно задав контур фигуры состоящей из множества линий. Для этого есть функции </a:t>
            </a:r>
            <a:r>
              <a:rPr lang="en-US" sz="2800" b="1" dirty="0" err="1"/>
              <a:t>beginPath</a:t>
            </a:r>
            <a:r>
              <a:rPr lang="en-US" sz="2800" b="1" dirty="0"/>
              <a:t>() </a:t>
            </a:r>
            <a:r>
              <a:rPr lang="ru-RU" sz="2800" dirty="0"/>
              <a:t>и </a:t>
            </a:r>
            <a:r>
              <a:rPr lang="en-US" sz="2800" b="1" dirty="0" err="1"/>
              <a:t>closePath</a:t>
            </a:r>
            <a:r>
              <a:rPr lang="en-US" sz="2800" b="1" dirty="0"/>
              <a:t>() </a:t>
            </a:r>
            <a:r>
              <a:rPr lang="ru-RU" sz="2800" dirty="0"/>
              <a:t>– для случаев когда нужно замкнуть контур (между первой и последней точкой фигуры)</a:t>
            </a:r>
            <a:r>
              <a:rPr lang="en-US" sz="2800" dirty="0"/>
              <a:t>.</a:t>
            </a:r>
            <a:endParaRPr lang="ru-RU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9508" r="22582"/>
          <a:stretch>
            <a:fillRect/>
          </a:stretch>
        </p:blipFill>
        <p:spPr bwMode="auto">
          <a:xfrm>
            <a:off x="8431540" y="3140968"/>
            <a:ext cx="2056948" cy="13811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31540" y="5176319"/>
            <a:ext cx="2056948" cy="7461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65630" y="892927"/>
            <a:ext cx="2022858" cy="18880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03663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48666" y="44624"/>
            <a:ext cx="3863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Рисование</a:t>
            </a:r>
            <a:r>
              <a:rPr lang="uk-UA" sz="2800" b="1" dirty="0"/>
              <a:t> </a:t>
            </a:r>
            <a:r>
              <a:rPr lang="ru-RU" sz="2800" b="1" dirty="0"/>
              <a:t>примитивов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7528" y="666006"/>
            <a:ext cx="3600401" cy="16852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34045" y="679351"/>
            <a:ext cx="3267075" cy="14401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47528" y="2528452"/>
            <a:ext cx="3589703" cy="23407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Стрелка вправо 9"/>
          <p:cNvSpPr/>
          <p:nvPr/>
        </p:nvSpPr>
        <p:spPr>
          <a:xfrm>
            <a:off x="5783610" y="3356992"/>
            <a:ext cx="504056" cy="50405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право 10"/>
          <p:cNvSpPr/>
          <p:nvPr/>
        </p:nvSpPr>
        <p:spPr>
          <a:xfrm>
            <a:off x="5758606" y="1147403"/>
            <a:ext cx="504056" cy="50405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34045" y="2348880"/>
            <a:ext cx="3267075" cy="2552328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47530" y="5122078"/>
            <a:ext cx="3589702" cy="13156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Стрелка вправо 13"/>
          <p:cNvSpPr/>
          <p:nvPr/>
        </p:nvSpPr>
        <p:spPr>
          <a:xfrm>
            <a:off x="5735960" y="5445224"/>
            <a:ext cx="504056" cy="50405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392144" y="5075516"/>
            <a:ext cx="1695450" cy="1352550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845928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136560" y="611317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134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Рисование</a:t>
            </a:r>
            <a:r>
              <a:rPr lang="uk-UA" sz="3600" b="1" dirty="0"/>
              <a:t> </a:t>
            </a:r>
            <a:r>
              <a:rPr lang="ru-RU" sz="3600" b="1" dirty="0"/>
              <a:t>примитивов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27786" y="3448397"/>
            <a:ext cx="4419600" cy="24288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27649" y="2340868"/>
            <a:ext cx="6619875" cy="8001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65924" y="1079773"/>
            <a:ext cx="3743325" cy="9810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1" y="606588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/>
              <a:t>Прямоугольник и дуга</a:t>
            </a:r>
          </a:p>
        </p:txBody>
      </p:sp>
    </p:spTree>
    <p:extLst>
      <p:ext uri="{BB962C8B-B14F-4D97-AF65-F5344CB8AC3E}">
        <p14:creationId xmlns:p14="http://schemas.microsoft.com/office/powerpoint/2010/main" val="26036060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8446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1349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Свойства (графические атрибуты «холста»)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0" y="5930116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Подробнее: </a:t>
            </a:r>
            <a:r>
              <a:rPr lang="en-US" sz="2800" b="1" dirty="0">
                <a:hlinkClick r:id="rId2"/>
              </a:rPr>
              <a:t>http://www.w3schools.com/tags/ref_canvas.asp</a:t>
            </a:r>
            <a:endParaRPr lang="ru-RU" sz="28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t="839"/>
          <a:stretch>
            <a:fillRect/>
          </a:stretch>
        </p:blipFill>
        <p:spPr bwMode="auto">
          <a:xfrm>
            <a:off x="2628686" y="1124744"/>
            <a:ext cx="6556084" cy="44644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37715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«</a:t>
            </a:r>
            <a:r>
              <a:rPr lang="en-US" sz="6000" b="1" dirty="0"/>
              <a:t>Paint</a:t>
            </a:r>
            <a:r>
              <a:rPr lang="ru-RU" sz="6000" b="1" dirty="0"/>
              <a:t>»</a:t>
            </a:r>
            <a:r>
              <a:rPr lang="en-US" sz="6000" b="1" dirty="0"/>
              <a:t> </a:t>
            </a:r>
            <a:r>
              <a:rPr lang="ru-RU" sz="6000" b="1" dirty="0"/>
              <a:t>на </a:t>
            </a:r>
            <a:r>
              <a:rPr lang="en-US" sz="6000" b="1" dirty="0"/>
              <a:t>JavaScript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6290125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2076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44072" y="1844824"/>
            <a:ext cx="38062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«</a:t>
            </a:r>
            <a:r>
              <a:rPr lang="en-US" sz="3200" b="1" dirty="0"/>
              <a:t>Paint</a:t>
            </a:r>
            <a:r>
              <a:rPr lang="ru-RU" sz="3200" b="1" dirty="0"/>
              <a:t>»</a:t>
            </a:r>
            <a:r>
              <a:rPr lang="en-US" sz="3200" b="1" dirty="0"/>
              <a:t> </a:t>
            </a:r>
            <a:r>
              <a:rPr lang="ru-RU" sz="3200" b="1" dirty="0"/>
              <a:t>на </a:t>
            </a:r>
            <a:r>
              <a:rPr lang="en-US" sz="3200" b="1" dirty="0"/>
              <a:t>JavaScript</a:t>
            </a:r>
            <a:endParaRPr lang="ru-RU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744072" y="2924944"/>
            <a:ext cx="50405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Простой аналог программы «</a:t>
            </a:r>
            <a:r>
              <a:rPr lang="en-US" sz="2400" b="1" dirty="0"/>
              <a:t>Paint</a:t>
            </a:r>
            <a:r>
              <a:rPr lang="ru-RU" sz="2400" dirty="0"/>
              <a:t>» на базе </a:t>
            </a:r>
            <a:r>
              <a:rPr lang="en-US" sz="2400" b="1" dirty="0"/>
              <a:t>JavaScript</a:t>
            </a:r>
            <a:r>
              <a:rPr lang="en-US" sz="2400" dirty="0"/>
              <a:t> </a:t>
            </a:r>
            <a:r>
              <a:rPr lang="ru-RU" sz="2400" dirty="0"/>
              <a:t>и</a:t>
            </a:r>
            <a:r>
              <a:rPr lang="en-US" sz="2400" dirty="0"/>
              <a:t> </a:t>
            </a:r>
            <a:r>
              <a:rPr lang="en-US" sz="2400" b="1" dirty="0"/>
              <a:t>canvas</a:t>
            </a:r>
            <a:r>
              <a:rPr lang="ru-RU" sz="2400" dirty="0"/>
              <a:t>.</a:t>
            </a:r>
          </a:p>
          <a:p>
            <a:endParaRPr lang="ru-RU" sz="2400" dirty="0"/>
          </a:p>
          <a:p>
            <a:r>
              <a:rPr lang="ru-RU" sz="2400" dirty="0"/>
              <a:t>Воспользуйтесь шаблоном в </a:t>
            </a:r>
            <a:r>
              <a:rPr lang="ru-RU" sz="2400" dirty="0" err="1"/>
              <a:t>репозитории</a:t>
            </a:r>
            <a:r>
              <a:rPr lang="ru-RU" sz="2400" dirty="0"/>
              <a:t> занятия: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./</a:t>
            </a:r>
            <a:r>
              <a:rPr lang="en-US" sz="2400" b="1" dirty="0" err="1">
                <a:solidFill>
                  <a:srgbClr val="0070C0"/>
                </a:solidFill>
              </a:rPr>
              <a:t>src</a:t>
            </a:r>
            <a:r>
              <a:rPr lang="en-US" sz="2400" b="1" dirty="0">
                <a:solidFill>
                  <a:srgbClr val="0070C0"/>
                </a:solidFill>
              </a:rPr>
              <a:t>/paint-example</a:t>
            </a:r>
          </a:p>
          <a:p>
            <a:endParaRPr lang="ru-RU" sz="2400" dirty="0">
              <a:solidFill>
                <a:srgbClr val="0070C0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6956" t="10527" r="5095" b="5170"/>
          <a:stretch/>
        </p:blipFill>
        <p:spPr bwMode="auto">
          <a:xfrm>
            <a:off x="551384" y="1412776"/>
            <a:ext cx="5780707" cy="424847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2959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745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727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События / </a:t>
            </a:r>
            <a:r>
              <a:rPr lang="en-US" sz="4400" b="1" dirty="0"/>
              <a:t>Events</a:t>
            </a:r>
            <a:endParaRPr lang="ru-RU" sz="44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919536" y="6165304"/>
            <a:ext cx="8352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Подробнее: </a:t>
            </a:r>
            <a:r>
              <a:rPr lang="en-US" b="1" dirty="0">
                <a:hlinkClick r:id="rId2"/>
              </a:rPr>
              <a:t>http://www.w3schools.com/jsref/dom_obj_event.asp</a:t>
            </a:r>
            <a:endParaRPr lang="ru-RU" b="1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31604" y="1368648"/>
            <a:ext cx="7128792" cy="45086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2174093" y="796642"/>
            <a:ext cx="7843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i="1" dirty="0"/>
              <a:t>Вариантов событий много, задача программиста выбрать нужное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Будет полезным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7757969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40466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JavaScript + Canvas = Paint</a:t>
            </a:r>
            <a:endParaRPr lang="ru-RU" sz="4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459596" y="5478323"/>
            <a:ext cx="7272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hlinkClick r:id="rId2"/>
              </a:rPr>
              <a:t>http://www.williammalone.com/articles/create-html5-canvas-javascript-drawing-app/</a:t>
            </a:r>
            <a:endParaRPr lang="ru-RU" sz="2400" b="1" i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444" y="1174105"/>
            <a:ext cx="9453112" cy="434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4986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К следующему занятию будет полезно почитать о…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6699148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" y="2276872"/>
            <a:ext cx="121920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solidFill>
                  <a:srgbClr val="0070C0"/>
                </a:solidFill>
              </a:rPr>
              <a:t>Формы</a:t>
            </a:r>
            <a:r>
              <a:rPr lang="ru-RU" sz="6000" b="1" dirty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ru-RU" sz="6000" b="1" dirty="0"/>
              <a:t> </a:t>
            </a:r>
            <a:r>
              <a:rPr lang="ru-RU" sz="6000" b="1" dirty="0">
                <a:solidFill>
                  <a:srgbClr val="00B050"/>
                </a:solidFill>
              </a:rPr>
              <a:t>элементы ввода</a:t>
            </a:r>
            <a:r>
              <a:rPr lang="ru-RU" sz="6000" b="1" dirty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ru-RU" sz="6000" b="1" dirty="0"/>
              <a:t> </a:t>
            </a:r>
            <a:r>
              <a:rPr lang="ru-RU" sz="6000" b="1" dirty="0">
                <a:solidFill>
                  <a:schemeClr val="accent6">
                    <a:lumMod val="75000"/>
                  </a:schemeClr>
                </a:solidFill>
              </a:rPr>
              <a:t>регулярные выражения </a:t>
            </a:r>
            <a:r>
              <a:rPr lang="ru-RU" sz="6000" b="1" dirty="0">
                <a:solidFill>
                  <a:schemeClr val="bg1">
                    <a:lumMod val="65000"/>
                  </a:schemeClr>
                </a:solidFill>
              </a:rPr>
              <a:t>и</a:t>
            </a:r>
            <a:r>
              <a:rPr lang="ru-RU" sz="6000" b="1" dirty="0"/>
              <a:t> </a:t>
            </a:r>
            <a:r>
              <a:rPr lang="ru-RU" sz="6000" b="1" dirty="0" err="1">
                <a:solidFill>
                  <a:srgbClr val="7030A0"/>
                </a:solidFill>
              </a:rPr>
              <a:t>валидация</a:t>
            </a:r>
            <a:r>
              <a:rPr lang="ru-RU" sz="6000" b="1" dirty="0">
                <a:solidFill>
                  <a:srgbClr val="7030A0"/>
                </a:solidFill>
              </a:rPr>
              <a:t> данных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" y="715343"/>
            <a:ext cx="12192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К следующему занятию…</a:t>
            </a:r>
          </a:p>
        </p:txBody>
      </p:sp>
    </p:spTree>
    <p:extLst>
      <p:ext uri="{BB962C8B-B14F-4D97-AF65-F5344CB8AC3E}">
        <p14:creationId xmlns:p14="http://schemas.microsoft.com/office/powerpoint/2010/main" val="21166704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>
                <a:solidFill>
                  <a:srgbClr val="FFC000"/>
                </a:solidFill>
              </a:rPr>
              <a:t>Домашнее задание </a:t>
            </a:r>
          </a:p>
          <a:p>
            <a:pPr algn="ctr"/>
            <a:r>
              <a:rPr lang="ru-RU" sz="6000" b="1" dirty="0"/>
              <a:t>/сделать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4136289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A43070-33C4-4988-83D7-C61A263CB072}"/>
              </a:ext>
            </a:extLst>
          </p:cNvPr>
          <p:cNvSpPr txBox="1"/>
          <p:nvPr/>
        </p:nvSpPr>
        <p:spPr>
          <a:xfrm>
            <a:off x="0" y="404664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Домашнее задание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#H.</a:t>
            </a:r>
            <a:r>
              <a:rPr lang="uk-UA" sz="32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0B888C-C852-410E-87ED-05B50A43B33A}"/>
              </a:ext>
            </a:extLst>
          </p:cNvPr>
          <p:cNvSpPr txBox="1"/>
          <p:nvPr/>
        </p:nvSpPr>
        <p:spPr>
          <a:xfrm>
            <a:off x="7896200" y="3140968"/>
            <a:ext cx="38164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Воспользуйтесь </a:t>
            </a:r>
            <a:r>
              <a:rPr lang="ru-RU" b="1" dirty="0"/>
              <a:t>сервисом</a:t>
            </a:r>
            <a:r>
              <a:rPr lang="ru-RU" dirty="0"/>
              <a:t>: </a:t>
            </a:r>
            <a:r>
              <a:rPr lang="en-US" b="1" dirty="0">
                <a:hlinkClick r:id="rId2"/>
              </a:rPr>
              <a:t>https://fakestoreapi.com/</a:t>
            </a:r>
            <a:endParaRPr lang="en-US" b="1" dirty="0"/>
          </a:p>
          <a:p>
            <a:endParaRPr lang="en-US" dirty="0"/>
          </a:p>
          <a:p>
            <a:r>
              <a:rPr lang="ru-RU" dirty="0"/>
              <a:t>А именно разделом </a:t>
            </a:r>
            <a:r>
              <a:rPr lang="en-US" dirty="0">
                <a:hlinkClick r:id="rId3"/>
              </a:rPr>
              <a:t>https://fakestoreapi.com/products</a:t>
            </a:r>
            <a:r>
              <a:rPr lang="ru-RU" dirty="0"/>
              <a:t> для формирования страницы со списком товаров.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0EA42C9-1AE5-467B-B7E9-9A88E49467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59" y="1268761"/>
            <a:ext cx="7317389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31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316580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360" y="212447"/>
            <a:ext cx="11305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События возможные для одних элементов, могут не существовать для других</a:t>
            </a:r>
          </a:p>
        </p:txBody>
      </p:sp>
      <p:pic>
        <p:nvPicPr>
          <p:cNvPr id="64514" name="Picture 2" descr="https://bitsofco.de/img/blog/10/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1584" y="1844824"/>
            <a:ext cx="3240360" cy="122413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5807970" y="1844825"/>
            <a:ext cx="43924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Поддерживает </a:t>
            </a:r>
            <a:r>
              <a:rPr lang="ru-RU" sz="2400" b="1" dirty="0"/>
              <a:t>ввод с клавиатуры</a:t>
            </a:r>
            <a:r>
              <a:rPr lang="ru-RU" sz="2400" dirty="0"/>
              <a:t>, события «</a:t>
            </a:r>
            <a:r>
              <a:rPr lang="ru-RU" sz="2400" b="1" dirty="0"/>
              <a:t>фокус</a:t>
            </a:r>
            <a:r>
              <a:rPr lang="ru-RU" sz="2400" dirty="0"/>
              <a:t>» и «</a:t>
            </a:r>
            <a:r>
              <a:rPr lang="ru-RU" sz="2400" b="1" dirty="0"/>
              <a:t>потеря фокуса</a:t>
            </a:r>
            <a:r>
              <a:rPr lang="ru-RU" sz="2400" dirty="0"/>
              <a:t>».</a:t>
            </a:r>
          </a:p>
        </p:txBody>
      </p:sp>
      <p:pic>
        <p:nvPicPr>
          <p:cNvPr id="64516" name="Picture 4" descr="http://www.computerhope.com/jargon/h/div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1584" y="3723422"/>
            <a:ext cx="3240360" cy="10801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5879978" y="3573016"/>
            <a:ext cx="43924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Не поддерживает</a:t>
            </a:r>
            <a:r>
              <a:rPr lang="ru-RU" sz="2200" b="1" dirty="0"/>
              <a:t> ввод с клавиатуры</a:t>
            </a:r>
            <a:r>
              <a:rPr lang="ru-RU" sz="2200" dirty="0"/>
              <a:t>, и событий «</a:t>
            </a:r>
            <a:r>
              <a:rPr lang="ru-RU" sz="2200" b="1" dirty="0"/>
              <a:t>фокус</a:t>
            </a:r>
            <a:r>
              <a:rPr lang="ru-RU" sz="2200" dirty="0"/>
              <a:t>» и «</a:t>
            </a:r>
            <a:r>
              <a:rPr lang="ru-RU" sz="2200" b="1" dirty="0"/>
              <a:t>потеря фокуса</a:t>
            </a:r>
            <a:r>
              <a:rPr lang="ru-RU" sz="2200" dirty="0"/>
              <a:t>» для него тоже быть не может.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49436" y="5464114"/>
            <a:ext cx="7560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Однако есть набор событий который поддерживают все элементы: </a:t>
            </a:r>
            <a:r>
              <a:rPr lang="ru-RU" sz="2400" b="1" dirty="0"/>
              <a:t>клик</a:t>
            </a:r>
            <a:r>
              <a:rPr lang="ru-RU" sz="2400" dirty="0"/>
              <a:t>, </a:t>
            </a:r>
            <a:r>
              <a:rPr lang="ru-RU" sz="2400" b="1" dirty="0"/>
              <a:t>наведение курсора мыши </a:t>
            </a:r>
            <a:r>
              <a:rPr lang="ru-RU" sz="2400" dirty="0"/>
              <a:t>и т.д.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2. Подписка на события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443552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72564" y="621900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39595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Как указать браузеру какую функцию и когда вызывать?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537321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/>
              <a:t>Через соответствующие атрибуты тегов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512" y="1442442"/>
            <a:ext cx="7038975" cy="37147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22076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90252" y="5488413"/>
            <a:ext cx="7811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Через свойства объектов входящих в дерево документа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5" y="1123367"/>
            <a:ext cx="6762750" cy="40957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2717062" y="6219374"/>
            <a:ext cx="6757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Подробнее: </a:t>
            </a:r>
            <a:r>
              <a:rPr lang="en-US" b="1" dirty="0">
                <a:hlinkClick r:id="rId3"/>
              </a:rPr>
              <a:t>https://learn.javascript.ru/introduction-browser-events</a:t>
            </a:r>
            <a:endParaRPr lang="ru-R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26929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Как указать браузеру какую функцию и когда вызывать?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91271" y="619434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36160" y="2194951"/>
            <a:ext cx="40871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При помощи метода </a:t>
            </a:r>
            <a:r>
              <a:rPr lang="ru-RU" sz="2400" b="1" dirty="0">
                <a:solidFill>
                  <a:srgbClr val="00B050"/>
                </a:solidFill>
              </a:rPr>
              <a:t>.</a:t>
            </a:r>
            <a:r>
              <a:rPr lang="en-US" sz="2400" b="1" dirty="0" err="1">
                <a:solidFill>
                  <a:srgbClr val="00B050"/>
                </a:solidFill>
              </a:rPr>
              <a:t>addEventListener</a:t>
            </a:r>
            <a:r>
              <a:rPr lang="ru-RU" sz="2400" b="1" dirty="0">
                <a:solidFill>
                  <a:srgbClr val="00B050"/>
                </a:solidFill>
              </a:rPr>
              <a:t>() </a:t>
            </a:r>
            <a:r>
              <a:rPr lang="ru-RU" sz="2400" dirty="0"/>
              <a:t>можно на одно событие повесить множество обработчиков.</a:t>
            </a:r>
            <a:r>
              <a:rPr lang="en-US" sz="2400" dirty="0"/>
              <a:t> </a:t>
            </a:r>
            <a:r>
              <a:rPr lang="ru-RU" sz="2400" dirty="0"/>
              <a:t>А при необходимости и снять обработчик при помощи </a:t>
            </a:r>
            <a:r>
              <a:rPr lang="ru-RU" sz="2400" b="1" dirty="0">
                <a:solidFill>
                  <a:srgbClr val="0070C0"/>
                </a:solidFill>
              </a:rPr>
              <a:t>.</a:t>
            </a:r>
            <a:r>
              <a:rPr lang="en-US" sz="2400" b="1" dirty="0" err="1">
                <a:solidFill>
                  <a:srgbClr val="0070C0"/>
                </a:solidFill>
              </a:rPr>
              <a:t>removeEventListener</a:t>
            </a:r>
            <a:r>
              <a:rPr lang="ru-RU" sz="2400" b="1" dirty="0">
                <a:solidFill>
                  <a:srgbClr val="0070C0"/>
                </a:solidFill>
              </a:rPr>
              <a:t>()</a:t>
            </a:r>
            <a:r>
              <a:rPr lang="ru-RU" sz="2400" dirty="0"/>
              <a:t>.</a:t>
            </a:r>
            <a:r>
              <a:rPr lang="ru-RU" sz="2400" b="1" dirty="0"/>
              <a:t> </a:t>
            </a: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32394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Как указать браузеру какую функцию и когда вызывать?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99656" y="6194346"/>
            <a:ext cx="6757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Подробнее: </a:t>
            </a:r>
            <a:r>
              <a:rPr lang="en-US" b="1" dirty="0">
                <a:hlinkClick r:id="rId2"/>
              </a:rPr>
              <a:t>https://learn.javascript.ru/introduction-browser-events</a:t>
            </a:r>
            <a:endParaRPr lang="ru-RU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496" y="1335283"/>
            <a:ext cx="5441628" cy="456083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8786</TotalTime>
  <Words>1230</Words>
  <Application>Microsoft Office PowerPoint</Application>
  <PresentationFormat>Широкий екран</PresentationFormat>
  <Paragraphs>152</Paragraphs>
  <Slides>45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45</vt:i4>
      </vt:variant>
    </vt:vector>
  </HeadingPairs>
  <TitlesOfParts>
    <vt:vector size="48" baseType="lpstr">
      <vt:lpstr>Arial</vt:lpstr>
      <vt:lpstr>Calibri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1233</cp:revision>
  <dcterms:created xsi:type="dcterms:W3CDTF">2014-11-20T09:08:59Z</dcterms:created>
  <dcterms:modified xsi:type="dcterms:W3CDTF">2021-11-05T20:19:43Z</dcterms:modified>
</cp:coreProperties>
</file>