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33" r:id="rId15"/>
    <p:sldId id="442" r:id="rId16"/>
    <p:sldId id="543" r:id="rId17"/>
    <p:sldId id="544" r:id="rId18"/>
    <p:sldId id="545" r:id="rId19"/>
    <p:sldId id="547" r:id="rId20"/>
    <p:sldId id="58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567A4-5ED9-4BFD-91BD-E98169DD5952}" v="3" dt="2021-11-08T07:46:22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 ввод 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Single Page Application</a:t>
            </a:r>
            <a:r>
              <a:rPr lang="en-US" sz="6000" b="1" dirty="0"/>
              <a:t>,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34076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268760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3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4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80175" y="3429000"/>
            <a:ext cx="4115753" cy="284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475</Words>
  <Application>Microsoft Office PowerPoint</Application>
  <PresentationFormat>Широкий екран</PresentationFormat>
  <Paragraphs>62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2021-11-08T07:55:11Z</dcterms:modified>
</cp:coreProperties>
</file>