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538" r:id="rId2"/>
    <p:sldId id="525" r:id="rId3"/>
    <p:sldId id="526" r:id="rId4"/>
    <p:sldId id="539" r:id="rId5"/>
    <p:sldId id="528" r:id="rId6"/>
    <p:sldId id="529" r:id="rId7"/>
    <p:sldId id="530" r:id="rId8"/>
    <p:sldId id="441" r:id="rId9"/>
    <p:sldId id="541" r:id="rId10"/>
    <p:sldId id="540" r:id="rId11"/>
    <p:sldId id="542" r:id="rId12"/>
    <p:sldId id="535" r:id="rId13"/>
    <p:sldId id="531" r:id="rId14"/>
    <p:sldId id="533" r:id="rId15"/>
    <p:sldId id="442" r:id="rId16"/>
    <p:sldId id="543" r:id="rId17"/>
    <p:sldId id="544" r:id="rId18"/>
    <p:sldId id="545" r:id="rId19"/>
    <p:sldId id="547" r:id="rId20"/>
    <p:sldId id="584" r:id="rId2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5977" autoAdjust="0"/>
  </p:normalViewPr>
  <p:slideViewPr>
    <p:cSldViewPr>
      <p:cViewPr varScale="1">
        <p:scale>
          <a:sx n="107" d="100"/>
          <a:sy n="107" d="100"/>
        </p:scale>
        <p:origin x="330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6BE567A4-5ED9-4BFD-91BD-E98169DD5952}"/>
    <pc:docChg chg="custSel addSld delSld modSld">
      <pc:chgData name="Anatoliy Kigel" userId="7432c6c4687b0a9c" providerId="LiveId" clId="{6BE567A4-5ED9-4BFD-91BD-E98169DD5952}" dt="2021-11-08T07:55:10.442" v="208" actId="113"/>
      <pc:docMkLst>
        <pc:docMk/>
      </pc:docMkLst>
      <pc:sldChg chg="del">
        <pc:chgData name="Anatoliy Kigel" userId="7432c6c4687b0a9c" providerId="LiveId" clId="{6BE567A4-5ED9-4BFD-91BD-E98169DD5952}" dt="2021-11-08T07:12:44.724" v="45" actId="2696"/>
        <pc:sldMkLst>
          <pc:docMk/>
          <pc:sldMk cId="1365862237" sldId="441"/>
        </pc:sldMkLst>
      </pc:sldChg>
      <pc:sldChg chg="modSp add mod">
        <pc:chgData name="Anatoliy Kigel" userId="7432c6c4687b0a9c" providerId="LiveId" clId="{6BE567A4-5ED9-4BFD-91BD-E98169DD5952}" dt="2021-11-08T07:12:51.150" v="48" actId="20577"/>
        <pc:sldMkLst>
          <pc:docMk/>
          <pc:sldMk cId="2781140308" sldId="441"/>
        </pc:sldMkLst>
        <pc:spChg chg="mod">
          <ac:chgData name="Anatoliy Kigel" userId="7432c6c4687b0a9c" providerId="LiveId" clId="{6BE567A4-5ED9-4BFD-91BD-E98169DD5952}" dt="2021-11-08T07:12:51.150" v="48" actId="20577"/>
          <ac:spMkLst>
            <pc:docMk/>
            <pc:sldMk cId="2781140308" sldId="441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6BE567A4-5ED9-4BFD-91BD-E98169DD5952}" dt="2021-11-08T07:53:58.701" v="202" actId="20577"/>
        <pc:sldMkLst>
          <pc:docMk/>
          <pc:sldMk cId="2977534443" sldId="442"/>
        </pc:sldMkLst>
        <pc:spChg chg="mod">
          <ac:chgData name="Anatoliy Kigel" userId="7432c6c4687b0a9c" providerId="LiveId" clId="{6BE567A4-5ED9-4BFD-91BD-E98169DD5952}" dt="2021-11-08T07:53:58.701" v="202" actId="20577"/>
          <ac:spMkLst>
            <pc:docMk/>
            <pc:sldMk cId="2977534443" sldId="442"/>
            <ac:spMk id="3" creationId="{00000000-0000-0000-0000-000000000000}"/>
          </ac:spMkLst>
        </pc:spChg>
        <pc:picChg chg="add mod">
          <ac:chgData name="Anatoliy Kigel" userId="7432c6c4687b0a9c" providerId="LiveId" clId="{6BE567A4-5ED9-4BFD-91BD-E98169DD5952}" dt="2021-11-08T07:53:43.711" v="197" actId="14100"/>
          <ac:picMkLst>
            <pc:docMk/>
            <pc:sldMk cId="2977534443" sldId="442"/>
            <ac:picMk id="4" creationId="{327FC318-B04E-4A11-B86C-595C0089BF48}"/>
          </ac:picMkLst>
        </pc:picChg>
        <pc:picChg chg="del">
          <ac:chgData name="Anatoliy Kigel" userId="7432c6c4687b0a9c" providerId="LiveId" clId="{6BE567A4-5ED9-4BFD-91BD-E98169DD5952}" dt="2021-11-08T07:53:39.167" v="195" actId="478"/>
          <ac:picMkLst>
            <pc:docMk/>
            <pc:sldMk cId="2977534443" sldId="442"/>
            <ac:picMk id="5" creationId="{32505E5B-93A6-46EE-BC84-DDBC2AC96AC0}"/>
          </ac:picMkLst>
        </pc:picChg>
      </pc:sldChg>
      <pc:sldChg chg="del">
        <pc:chgData name="Anatoliy Kigel" userId="7432c6c4687b0a9c" providerId="LiveId" clId="{6BE567A4-5ED9-4BFD-91BD-E98169DD5952}" dt="2021-11-08T07:12:24.038" v="43" actId="47"/>
        <pc:sldMkLst>
          <pc:docMk/>
          <pc:sldMk cId="6423114" sldId="510"/>
        </pc:sldMkLst>
      </pc:sldChg>
      <pc:sldChg chg="modSp mod">
        <pc:chgData name="Anatoliy Kigel" userId="7432c6c4687b0a9c" providerId="LiveId" clId="{6BE567A4-5ED9-4BFD-91BD-E98169DD5952}" dt="2021-11-08T07:12:49.120" v="47" actId="20577"/>
        <pc:sldMkLst>
          <pc:docMk/>
          <pc:sldMk cId="988551250" sldId="528"/>
        </pc:sldMkLst>
        <pc:spChg chg="mod">
          <ac:chgData name="Anatoliy Kigel" userId="7432c6c4687b0a9c" providerId="LiveId" clId="{6BE567A4-5ED9-4BFD-91BD-E98169DD5952}" dt="2021-11-08T07:12:49.120" v="47" actId="20577"/>
          <ac:spMkLst>
            <pc:docMk/>
            <pc:sldMk cId="988551250" sldId="528"/>
            <ac:spMk id="5" creationId="{00000000-0000-0000-0000-000000000000}"/>
          </ac:spMkLst>
        </pc:spChg>
      </pc:sldChg>
      <pc:sldChg chg="modSp mod">
        <pc:chgData name="Anatoliy Kigel" userId="7432c6c4687b0a9c" providerId="LiveId" clId="{6BE567A4-5ED9-4BFD-91BD-E98169DD5952}" dt="2021-11-08T07:13:18.023" v="51" actId="20577"/>
        <pc:sldMkLst>
          <pc:docMk/>
          <pc:sldMk cId="3655498139" sldId="533"/>
        </pc:sldMkLst>
        <pc:spChg chg="mod">
          <ac:chgData name="Anatoliy Kigel" userId="7432c6c4687b0a9c" providerId="LiveId" clId="{6BE567A4-5ED9-4BFD-91BD-E98169DD5952}" dt="2021-11-08T07:13:18.023" v="51" actId="20577"/>
          <ac:spMkLst>
            <pc:docMk/>
            <pc:sldMk cId="3655498139" sldId="533"/>
            <ac:spMk id="5" creationId="{00000000-0000-0000-0000-000000000000}"/>
          </ac:spMkLst>
        </pc:spChg>
      </pc:sldChg>
      <pc:sldChg chg="modSp mod">
        <pc:chgData name="Anatoliy Kigel" userId="7432c6c4687b0a9c" providerId="LiveId" clId="{6BE567A4-5ED9-4BFD-91BD-E98169DD5952}" dt="2021-11-08T07:01:35.295" v="39" actId="20577"/>
        <pc:sldMkLst>
          <pc:docMk/>
          <pc:sldMk cId="4163464069" sldId="538"/>
        </pc:sldMkLst>
        <pc:spChg chg="mod">
          <ac:chgData name="Anatoliy Kigel" userId="7432c6c4687b0a9c" providerId="LiveId" clId="{6BE567A4-5ED9-4BFD-91BD-E98169DD5952}" dt="2021-11-08T07:01:35.295" v="39" actId="20577"/>
          <ac:spMkLst>
            <pc:docMk/>
            <pc:sldMk cId="4163464069" sldId="538"/>
            <ac:spMk id="9" creationId="{00000000-0000-0000-0000-000000000000}"/>
          </ac:spMkLst>
        </pc:spChg>
      </pc:sldChg>
      <pc:sldChg chg="add">
        <pc:chgData name="Anatoliy Kigel" userId="7432c6c4687b0a9c" providerId="LiveId" clId="{6BE567A4-5ED9-4BFD-91BD-E98169DD5952}" dt="2021-11-08T07:12:46.427" v="46"/>
        <pc:sldMkLst>
          <pc:docMk/>
          <pc:sldMk cId="196480327" sldId="541"/>
        </pc:sldMkLst>
      </pc:sldChg>
      <pc:sldChg chg="del">
        <pc:chgData name="Anatoliy Kigel" userId="7432c6c4687b0a9c" providerId="LiveId" clId="{6BE567A4-5ED9-4BFD-91BD-E98169DD5952}" dt="2021-11-08T07:12:44.724" v="45" actId="2696"/>
        <pc:sldMkLst>
          <pc:docMk/>
          <pc:sldMk cId="1225981283" sldId="541"/>
        </pc:sldMkLst>
      </pc:sldChg>
      <pc:sldChg chg="modSp mod">
        <pc:chgData name="Anatoliy Kigel" userId="7432c6c4687b0a9c" providerId="LiveId" clId="{6BE567A4-5ED9-4BFD-91BD-E98169DD5952}" dt="2021-11-08T07:24:37.152" v="64" actId="20577"/>
        <pc:sldMkLst>
          <pc:docMk/>
          <pc:sldMk cId="433616710" sldId="543"/>
        </pc:sldMkLst>
        <pc:spChg chg="mod">
          <ac:chgData name="Anatoliy Kigel" userId="7432c6c4687b0a9c" providerId="LiveId" clId="{6BE567A4-5ED9-4BFD-91BD-E98169DD5952}" dt="2021-11-08T07:24:37.152" v="64" actId="20577"/>
          <ac:spMkLst>
            <pc:docMk/>
            <pc:sldMk cId="433616710" sldId="543"/>
            <ac:spMk id="5" creationId="{00000000-0000-0000-0000-000000000000}"/>
          </ac:spMkLst>
        </pc:spChg>
      </pc:sldChg>
      <pc:sldChg chg="modSp mod">
        <pc:chgData name="Anatoliy Kigel" userId="7432c6c4687b0a9c" providerId="LiveId" clId="{6BE567A4-5ED9-4BFD-91BD-E98169DD5952}" dt="2021-11-08T07:25:00.781" v="103" actId="1035"/>
        <pc:sldMkLst>
          <pc:docMk/>
          <pc:sldMk cId="430255524" sldId="544"/>
        </pc:sldMkLst>
        <pc:spChg chg="mod">
          <ac:chgData name="Anatoliy Kigel" userId="7432c6c4687b0a9c" providerId="LiveId" clId="{6BE567A4-5ED9-4BFD-91BD-E98169DD5952}" dt="2021-11-08T07:24:57.118" v="99" actId="404"/>
          <ac:spMkLst>
            <pc:docMk/>
            <pc:sldMk cId="430255524" sldId="544"/>
            <ac:spMk id="3" creationId="{00000000-0000-0000-0000-000000000000}"/>
          </ac:spMkLst>
        </pc:spChg>
        <pc:spChg chg="mod">
          <ac:chgData name="Anatoliy Kigel" userId="7432c6c4687b0a9c" providerId="LiveId" clId="{6BE567A4-5ED9-4BFD-91BD-E98169DD5952}" dt="2021-11-08T07:25:00.781" v="103" actId="1035"/>
          <ac:spMkLst>
            <pc:docMk/>
            <pc:sldMk cId="430255524" sldId="544"/>
            <ac:spMk id="5" creationId="{00000000-0000-0000-0000-000000000000}"/>
          </ac:spMkLst>
        </pc:spChg>
      </pc:sldChg>
      <pc:sldChg chg="modSp mod">
        <pc:chgData name="Anatoliy Kigel" userId="7432c6c4687b0a9c" providerId="LiveId" clId="{6BE567A4-5ED9-4BFD-91BD-E98169DD5952}" dt="2021-11-08T07:44:58.532" v="105" actId="6549"/>
        <pc:sldMkLst>
          <pc:docMk/>
          <pc:sldMk cId="3380597663" sldId="547"/>
        </pc:sldMkLst>
        <pc:spChg chg="mod">
          <ac:chgData name="Anatoliy Kigel" userId="7432c6c4687b0a9c" providerId="LiveId" clId="{6BE567A4-5ED9-4BFD-91BD-E98169DD5952}" dt="2021-11-08T07:44:58.532" v="105" actId="6549"/>
          <ac:spMkLst>
            <pc:docMk/>
            <pc:sldMk cId="3380597663" sldId="547"/>
            <ac:spMk id="9" creationId="{00000000-0000-0000-0000-000000000000}"/>
          </ac:spMkLst>
        </pc:spChg>
      </pc:sldChg>
      <pc:sldChg chg="del">
        <pc:chgData name="Anatoliy Kigel" userId="7432c6c4687b0a9c" providerId="LiveId" clId="{6BE567A4-5ED9-4BFD-91BD-E98169DD5952}" dt="2021-11-08T07:12:24.038" v="43" actId="47"/>
        <pc:sldMkLst>
          <pc:docMk/>
          <pc:sldMk cId="2085824863" sldId="549"/>
        </pc:sldMkLst>
      </pc:sldChg>
      <pc:sldChg chg="addSp delSp modSp mod">
        <pc:chgData name="Anatoliy Kigel" userId="7432c6c4687b0a9c" providerId="LiveId" clId="{6BE567A4-5ED9-4BFD-91BD-E98169DD5952}" dt="2021-11-08T07:55:10.442" v="208" actId="113"/>
        <pc:sldMkLst>
          <pc:docMk/>
          <pc:sldMk cId="3390331817" sldId="584"/>
        </pc:sldMkLst>
        <pc:spChg chg="add mod">
          <ac:chgData name="Anatoliy Kigel" userId="7432c6c4687b0a9c" providerId="LiveId" clId="{6BE567A4-5ED9-4BFD-91BD-E98169DD5952}" dt="2021-11-08T07:46:13.478" v="111" actId="14100"/>
          <ac:spMkLst>
            <pc:docMk/>
            <pc:sldMk cId="3390331817" sldId="584"/>
            <ac:spMk id="5" creationId="{AF0B888C-C852-410E-87ED-05B50A43B33A}"/>
          </ac:spMkLst>
        </pc:spChg>
        <pc:spChg chg="mod">
          <ac:chgData name="Anatoliy Kigel" userId="7432c6c4687b0a9c" providerId="LiveId" clId="{6BE567A4-5ED9-4BFD-91BD-E98169DD5952}" dt="2021-11-08T07:48:35.116" v="194" actId="1035"/>
          <ac:spMkLst>
            <pc:docMk/>
            <pc:sldMk cId="3390331817" sldId="584"/>
            <ac:spMk id="6" creationId="{ABA43070-33C4-4988-83D7-C61A263CB072}"/>
          </ac:spMkLst>
        </pc:spChg>
        <pc:spChg chg="del mod">
          <ac:chgData name="Anatoliy Kigel" userId="7432c6c4687b0a9c" providerId="LiveId" clId="{6BE567A4-5ED9-4BFD-91BD-E98169DD5952}" dt="2021-11-08T07:46:22.009" v="114" actId="21"/>
          <ac:spMkLst>
            <pc:docMk/>
            <pc:sldMk cId="3390331817" sldId="584"/>
            <ac:spMk id="7" creationId="{AF0B888C-C852-410E-87ED-05B50A43B33A}"/>
          </ac:spMkLst>
        </pc:spChg>
        <pc:spChg chg="add mod">
          <ac:chgData name="Anatoliy Kigel" userId="7432c6c4687b0a9c" providerId="LiveId" clId="{6BE567A4-5ED9-4BFD-91BD-E98169DD5952}" dt="2021-11-08T07:55:10.442" v="208" actId="113"/>
          <ac:spMkLst>
            <pc:docMk/>
            <pc:sldMk cId="3390331817" sldId="584"/>
            <ac:spMk id="8" creationId="{BD30F48A-C7F2-4B7D-B26A-B7928643EBE2}"/>
          </ac:spMkLst>
        </pc:spChg>
        <pc:spChg chg="add del mod">
          <ac:chgData name="Anatoliy Kigel" userId="7432c6c4687b0a9c" providerId="LiveId" clId="{6BE567A4-5ED9-4BFD-91BD-E98169DD5952}" dt="2021-11-08T07:47:21.060" v="193" actId="478"/>
          <ac:spMkLst>
            <pc:docMk/>
            <pc:sldMk cId="3390331817" sldId="584"/>
            <ac:spMk id="9" creationId="{B194B4AE-A3A2-431A-8C48-E224362031CC}"/>
          </ac:spMkLst>
        </pc:spChg>
      </pc:sldChg>
    </pc:docChg>
  </pc:docChgLst>
  <pc:docChgLst>
    <pc:chgData name="Anatoliy Kigel" userId="7432c6c4687b0a9c" providerId="LiveId" clId="{3DC5AC26-4F42-46A2-82E2-9FC682026282}"/>
    <pc:docChg chg="undo redo custSel modSld">
      <pc:chgData name="Anatoliy Kigel" userId="7432c6c4687b0a9c" providerId="LiveId" clId="{3DC5AC26-4F42-46A2-82E2-9FC682026282}" dt="2021-11-09T16:37:57.570" v="26" actId="20577"/>
      <pc:docMkLst>
        <pc:docMk/>
      </pc:docMkLst>
      <pc:sldChg chg="modSp mod">
        <pc:chgData name="Anatoliy Kigel" userId="7432c6c4687b0a9c" providerId="LiveId" clId="{3DC5AC26-4F42-46A2-82E2-9FC682026282}" dt="2021-11-09T16:37:57.570" v="26" actId="20577"/>
        <pc:sldMkLst>
          <pc:docMk/>
          <pc:sldMk cId="3390331817" sldId="584"/>
        </pc:sldMkLst>
        <pc:spChg chg="mod">
          <ac:chgData name="Anatoliy Kigel" userId="7432c6c4687b0a9c" providerId="LiveId" clId="{3DC5AC26-4F42-46A2-82E2-9FC682026282}" dt="2021-11-09T16:37:57.570" v="26" actId="20577"/>
          <ac:spMkLst>
            <pc:docMk/>
            <pc:sldMk cId="3390331817" sldId="584"/>
            <ac:spMk id="8" creationId="{BD30F48A-C7F2-4B7D-B26A-B7928643EBE2}"/>
          </ac:spMkLst>
        </pc:spChg>
      </pc:sldChg>
    </pc:docChg>
  </pc:docChgLst>
  <pc:docChgLst>
    <pc:chgData name="Anatoliy Kigel" userId="7432c6c4687b0a9c" providerId="LiveId" clId="{02CDA2EB-EE2D-497D-8631-9A667336BF04}"/>
    <pc:docChg chg="addSld delSld modSld">
      <pc:chgData name="Anatoliy Kigel" userId="7432c6c4687b0a9c" providerId="LiveId" clId="{02CDA2EB-EE2D-497D-8631-9A667336BF04}" dt="2021-07-14T08:42:50.604" v="5" actId="20577"/>
      <pc:docMkLst>
        <pc:docMk/>
      </pc:docMkLst>
      <pc:sldChg chg="modSp add mod">
        <pc:chgData name="Anatoliy Kigel" userId="7432c6c4687b0a9c" providerId="LiveId" clId="{02CDA2EB-EE2D-497D-8631-9A667336BF04}" dt="2021-07-14T08:42:29.051" v="3" actId="20577"/>
        <pc:sldMkLst>
          <pc:docMk/>
          <pc:sldMk cId="1365862237" sldId="441"/>
        </pc:sldMkLst>
        <pc:spChg chg="mod">
          <ac:chgData name="Anatoliy Kigel" userId="7432c6c4687b0a9c" providerId="LiveId" clId="{02CDA2EB-EE2D-497D-8631-9A667336BF04}" dt="2021-07-14T08:42:29.051" v="3" actId="20577"/>
          <ac:spMkLst>
            <pc:docMk/>
            <pc:sldMk cId="1365862237" sldId="441"/>
            <ac:spMk id="5" creationId="{00000000-0000-0000-0000-000000000000}"/>
          </ac:spMkLst>
        </pc:spChg>
      </pc:sldChg>
      <pc:sldChg chg="del">
        <pc:chgData name="Anatoliy Kigel" userId="7432c6c4687b0a9c" providerId="LiveId" clId="{02CDA2EB-EE2D-497D-8631-9A667336BF04}" dt="2021-07-14T08:42:20.942" v="0" actId="2696"/>
        <pc:sldMkLst>
          <pc:docMk/>
          <pc:sldMk cId="1399721409" sldId="441"/>
        </pc:sldMkLst>
      </pc:sldChg>
      <pc:sldChg chg="modSp mod">
        <pc:chgData name="Anatoliy Kigel" userId="7432c6c4687b0a9c" providerId="LiveId" clId="{02CDA2EB-EE2D-497D-8631-9A667336BF04}" dt="2021-07-14T08:42:31.381" v="4" actId="20577"/>
        <pc:sldMkLst>
          <pc:docMk/>
          <pc:sldMk cId="988551250" sldId="528"/>
        </pc:sldMkLst>
        <pc:spChg chg="mod">
          <ac:chgData name="Anatoliy Kigel" userId="7432c6c4687b0a9c" providerId="LiveId" clId="{02CDA2EB-EE2D-497D-8631-9A667336BF04}" dt="2021-07-14T08:42:31.381" v="4" actId="20577"/>
          <ac:spMkLst>
            <pc:docMk/>
            <pc:sldMk cId="988551250" sldId="528"/>
            <ac:spMk id="5" creationId="{00000000-0000-0000-0000-000000000000}"/>
          </ac:spMkLst>
        </pc:spChg>
      </pc:sldChg>
      <pc:sldChg chg="modSp mod">
        <pc:chgData name="Anatoliy Kigel" userId="7432c6c4687b0a9c" providerId="LiveId" clId="{02CDA2EB-EE2D-497D-8631-9A667336BF04}" dt="2021-07-14T08:42:50.604" v="5" actId="20577"/>
        <pc:sldMkLst>
          <pc:docMk/>
          <pc:sldMk cId="739356482" sldId="540"/>
        </pc:sldMkLst>
        <pc:spChg chg="mod">
          <ac:chgData name="Anatoliy Kigel" userId="7432c6c4687b0a9c" providerId="LiveId" clId="{02CDA2EB-EE2D-497D-8631-9A667336BF04}" dt="2021-07-14T08:42:50.604" v="5" actId="20577"/>
          <ac:spMkLst>
            <pc:docMk/>
            <pc:sldMk cId="739356482" sldId="540"/>
            <ac:spMk id="5" creationId="{00000000-0000-0000-0000-000000000000}"/>
          </ac:spMkLst>
        </pc:spChg>
      </pc:sldChg>
      <pc:sldChg chg="add">
        <pc:chgData name="Anatoliy Kigel" userId="7432c6c4687b0a9c" providerId="LiveId" clId="{02CDA2EB-EE2D-497D-8631-9A667336BF04}" dt="2021-07-14T08:42:24.046" v="1"/>
        <pc:sldMkLst>
          <pc:docMk/>
          <pc:sldMk cId="1225981283" sldId="541"/>
        </pc:sldMkLst>
      </pc:sldChg>
      <pc:sldChg chg="del">
        <pc:chgData name="Anatoliy Kigel" userId="7432c6c4687b0a9c" providerId="LiveId" clId="{02CDA2EB-EE2D-497D-8631-9A667336BF04}" dt="2021-07-14T08:42:20.942" v="0" actId="2696"/>
        <pc:sldMkLst>
          <pc:docMk/>
          <pc:sldMk cId="3523060170" sldId="541"/>
        </pc:sldMkLst>
      </pc:sldChg>
    </pc:docChg>
  </pc:docChgLst>
  <pc:docChgLst>
    <pc:chgData name="Anatoliy Kigel" userId="7432c6c4687b0a9c" providerId="LiveId" clId="{DC344F45-08BD-4167-8584-75FE5724F2AB}"/>
    <pc:docChg chg="undo custSel addSld delSld modSld sldOrd">
      <pc:chgData name="Anatoliy Kigel" userId="7432c6c4687b0a9c" providerId="LiveId" clId="{DC344F45-08BD-4167-8584-75FE5724F2AB}" dt="2021-04-02T11:03:55.091" v="256" actId="113"/>
      <pc:docMkLst>
        <pc:docMk/>
      </pc:docMkLst>
      <pc:sldChg chg="del">
        <pc:chgData name="Anatoliy Kigel" userId="7432c6c4687b0a9c" providerId="LiveId" clId="{DC344F45-08BD-4167-8584-75FE5724F2AB}" dt="2021-04-02T10:56:22.279" v="10" actId="47"/>
        <pc:sldMkLst>
          <pc:docMk/>
          <pc:sldMk cId="3052163353" sldId="508"/>
        </pc:sldMkLst>
      </pc:sldChg>
      <pc:sldChg chg="del">
        <pc:chgData name="Anatoliy Kigel" userId="7432c6c4687b0a9c" providerId="LiveId" clId="{DC344F45-08BD-4167-8584-75FE5724F2AB}" dt="2021-04-02T10:57:20.505" v="11" actId="47"/>
        <pc:sldMkLst>
          <pc:docMk/>
          <pc:sldMk cId="2830833943" sldId="536"/>
        </pc:sldMkLst>
      </pc:sldChg>
      <pc:sldChg chg="del">
        <pc:chgData name="Anatoliy Kigel" userId="7432c6c4687b0a9c" providerId="LiveId" clId="{DC344F45-08BD-4167-8584-75FE5724F2AB}" dt="2021-04-02T11:03:32.950" v="254" actId="47"/>
        <pc:sldMkLst>
          <pc:docMk/>
          <pc:sldMk cId="3253984686" sldId="548"/>
        </pc:sldMkLst>
      </pc:sldChg>
      <pc:sldChg chg="addSp delSp modSp add mod">
        <pc:chgData name="Anatoliy Kigel" userId="7432c6c4687b0a9c" providerId="LiveId" clId="{DC344F45-08BD-4167-8584-75FE5724F2AB}" dt="2021-04-02T11:03:55.091" v="256" actId="113"/>
        <pc:sldMkLst>
          <pc:docMk/>
          <pc:sldMk cId="2085824863" sldId="549"/>
        </pc:sldMkLst>
        <pc:spChg chg="add mod">
          <ac:chgData name="Anatoliy Kigel" userId="7432c6c4687b0a9c" providerId="LiveId" clId="{DC344F45-08BD-4167-8584-75FE5724F2AB}" dt="2021-04-02T11:03:55.091" v="256" actId="113"/>
          <ac:spMkLst>
            <pc:docMk/>
            <pc:sldMk cId="2085824863" sldId="549"/>
            <ac:spMk id="8" creationId="{B924B2B4-5596-4C62-BB22-3C59A3A1A658}"/>
          </ac:spMkLst>
        </pc:spChg>
        <pc:spChg chg="del">
          <ac:chgData name="Anatoliy Kigel" userId="7432c6c4687b0a9c" providerId="LiveId" clId="{DC344F45-08BD-4167-8584-75FE5724F2AB}" dt="2021-04-02T10:55:59.512" v="1" actId="478"/>
          <ac:spMkLst>
            <pc:docMk/>
            <pc:sldMk cId="2085824863" sldId="549"/>
            <ac:spMk id="11" creationId="{00000000-0000-0000-0000-000000000000}"/>
          </ac:spMkLst>
        </pc:spChg>
        <pc:spChg chg="mod">
          <ac:chgData name="Anatoliy Kigel" userId="7432c6c4687b0a9c" providerId="LiveId" clId="{DC344F45-08BD-4167-8584-75FE5724F2AB}" dt="2021-04-02T10:57:42.895" v="60" actId="6549"/>
          <ac:spMkLst>
            <pc:docMk/>
            <pc:sldMk cId="2085824863" sldId="549"/>
            <ac:spMk id="12" creationId="{00000000-0000-0000-0000-000000000000}"/>
          </ac:spMkLst>
        </pc:spChg>
      </pc:sldChg>
      <pc:sldChg chg="addSp delSp modSp add mod ord">
        <pc:chgData name="Anatoliy Kigel" userId="7432c6c4687b0a9c" providerId="LiveId" clId="{DC344F45-08BD-4167-8584-75FE5724F2AB}" dt="2021-04-02T11:03:28.218" v="253" actId="1076"/>
        <pc:sldMkLst>
          <pc:docMk/>
          <pc:sldMk cId="3745595268" sldId="550"/>
        </pc:sldMkLst>
        <pc:spChg chg="del">
          <ac:chgData name="Anatoliy Kigel" userId="7432c6c4687b0a9c" providerId="LiveId" clId="{DC344F45-08BD-4167-8584-75FE5724F2AB}" dt="2021-04-02T11:01:57.211" v="74" actId="478"/>
          <ac:spMkLst>
            <pc:docMk/>
            <pc:sldMk cId="3745595268" sldId="550"/>
            <ac:spMk id="3" creationId="{00000000-0000-0000-0000-000000000000}"/>
          </ac:spMkLst>
        </pc:spChg>
        <pc:spChg chg="add mod">
          <ac:chgData name="Anatoliy Kigel" userId="7432c6c4687b0a9c" providerId="LiveId" clId="{DC344F45-08BD-4167-8584-75FE5724F2AB}" dt="2021-04-02T11:03:28.218" v="253" actId="1076"/>
          <ac:spMkLst>
            <pc:docMk/>
            <pc:sldMk cId="3745595268" sldId="550"/>
            <ac:spMk id="8" creationId="{F6659F58-75C0-4D91-8CBF-696A79D447EB}"/>
          </ac:spMkLst>
        </pc:spChg>
        <pc:spChg chg="del">
          <ac:chgData name="Anatoliy Kigel" userId="7432c6c4687b0a9c" providerId="LiveId" clId="{DC344F45-08BD-4167-8584-75FE5724F2AB}" dt="2021-04-02T11:01:39.809" v="70" actId="478"/>
          <ac:spMkLst>
            <pc:docMk/>
            <pc:sldMk cId="3745595268" sldId="550"/>
            <ac:spMk id="9" creationId="{00000000-0000-0000-0000-000000000000}"/>
          </ac:spMkLst>
        </pc:spChg>
        <pc:spChg chg="add mod">
          <ac:chgData name="Anatoliy Kigel" userId="7432c6c4687b0a9c" providerId="LiveId" clId="{DC344F45-08BD-4167-8584-75FE5724F2AB}" dt="2021-04-02T11:01:58.376" v="76" actId="1036"/>
          <ac:spMkLst>
            <pc:docMk/>
            <pc:sldMk cId="3745595268" sldId="550"/>
            <ac:spMk id="10" creationId="{96BCDC25-615D-4070-B201-4DCCAE10EFD1}"/>
          </ac:spMkLst>
        </pc:spChg>
        <pc:picChg chg="del">
          <ac:chgData name="Anatoliy Kigel" userId="7432c6c4687b0a9c" providerId="LiveId" clId="{DC344F45-08BD-4167-8584-75FE5724F2AB}" dt="2021-04-02T11:01:20.154" v="64" actId="478"/>
          <ac:picMkLst>
            <pc:docMk/>
            <pc:sldMk cId="3745595268" sldId="550"/>
            <ac:picMk id="4" creationId="{00000000-0000-0000-0000-000000000000}"/>
          </ac:picMkLst>
        </pc:picChg>
        <pc:picChg chg="add mod">
          <ac:chgData name="Anatoliy Kigel" userId="7432c6c4687b0a9c" providerId="LiveId" clId="{DC344F45-08BD-4167-8584-75FE5724F2AB}" dt="2021-04-02T11:01:59.592" v="82" actId="1035"/>
          <ac:picMkLst>
            <pc:docMk/>
            <pc:sldMk cId="3745595268" sldId="550"/>
            <ac:picMk id="5" creationId="{BF4AD5BE-6429-4D99-B86D-84A3E91E541F}"/>
          </ac:picMkLst>
        </pc:picChg>
      </pc:sldChg>
    </pc:docChg>
  </pc:docChgLst>
  <pc:docChgLst>
    <pc:chgData name="Anatoliy Kigel" userId="7432c6c4687b0a9c" providerId="LiveId" clId="{19B599C2-205A-4BBA-A490-8EC35EA17040}"/>
    <pc:docChg chg="undo custSel addSld delSld modSld">
      <pc:chgData name="Anatoliy Kigel" userId="7432c6c4687b0a9c" providerId="LiveId" clId="{19B599C2-205A-4BBA-A490-8EC35EA17040}" dt="2021-07-17T08:12:42.955" v="179" actId="1076"/>
      <pc:docMkLst>
        <pc:docMk/>
      </pc:docMkLst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1365862237" sldId="441"/>
        </pc:sldMkLst>
      </pc:sldChg>
      <pc:sldChg chg="addSp delSp modSp mod">
        <pc:chgData name="Anatoliy Kigel" userId="7432c6c4687b0a9c" providerId="LiveId" clId="{19B599C2-205A-4BBA-A490-8EC35EA17040}" dt="2021-07-14T10:02:45.049" v="122" actId="1035"/>
        <pc:sldMkLst>
          <pc:docMk/>
          <pc:sldMk cId="2977534443" sldId="442"/>
        </pc:sldMkLst>
        <pc:spChg chg="mod">
          <ac:chgData name="Anatoliy Kigel" userId="7432c6c4687b0a9c" providerId="LiveId" clId="{19B599C2-205A-4BBA-A490-8EC35EA17040}" dt="2021-07-14T10:02:42.878" v="116" actId="1036"/>
          <ac:spMkLst>
            <pc:docMk/>
            <pc:sldMk cId="2977534443" sldId="442"/>
            <ac:spMk id="3" creationId="{00000000-0000-0000-0000-000000000000}"/>
          </ac:spMkLst>
        </pc:spChg>
        <pc:spChg chg="mod">
          <ac:chgData name="Anatoliy Kigel" userId="7432c6c4687b0a9c" providerId="LiveId" clId="{19B599C2-205A-4BBA-A490-8EC35EA17040}" dt="2021-07-14T10:02:45.049" v="122" actId="1035"/>
          <ac:spMkLst>
            <pc:docMk/>
            <pc:sldMk cId="2977534443" sldId="442"/>
            <ac:spMk id="9" creationId="{00000000-0000-0000-0000-000000000000}"/>
          </ac:spMkLst>
        </pc:spChg>
        <pc:picChg chg="del">
          <ac:chgData name="Anatoliy Kigel" userId="7432c6c4687b0a9c" providerId="LiveId" clId="{19B599C2-205A-4BBA-A490-8EC35EA17040}" dt="2021-07-14T10:02:05.271" v="82" actId="478"/>
          <ac:picMkLst>
            <pc:docMk/>
            <pc:sldMk cId="2977534443" sldId="442"/>
            <ac:picMk id="4" creationId="{00000000-0000-0000-0000-000000000000}"/>
          </ac:picMkLst>
        </pc:picChg>
        <pc:picChg chg="add">
          <ac:chgData name="Anatoliy Kigel" userId="7432c6c4687b0a9c" providerId="LiveId" clId="{19B599C2-205A-4BBA-A490-8EC35EA17040}" dt="2021-07-14T10:02:38.738" v="111" actId="22"/>
          <ac:picMkLst>
            <pc:docMk/>
            <pc:sldMk cId="2977534443" sldId="442"/>
            <ac:picMk id="5" creationId="{32505E5B-93A6-46EE-BC84-DDBC2AC96AC0}"/>
          </ac:picMkLst>
        </pc:picChg>
      </pc:sldChg>
      <pc:sldChg chg="modSp mod">
        <pc:chgData name="Anatoliy Kigel" userId="7432c6c4687b0a9c" providerId="LiveId" clId="{19B599C2-205A-4BBA-A490-8EC35EA17040}" dt="2021-07-14T10:05:17.543" v="162" actId="20577"/>
        <pc:sldMkLst>
          <pc:docMk/>
          <pc:sldMk cId="6423114" sldId="510"/>
        </pc:sldMkLst>
        <pc:spChg chg="mod">
          <ac:chgData name="Anatoliy Kigel" userId="7432c6c4687b0a9c" providerId="LiveId" clId="{19B599C2-205A-4BBA-A490-8EC35EA17040}" dt="2021-07-14T10:05:17.543" v="162" actId="20577"/>
          <ac:spMkLst>
            <pc:docMk/>
            <pc:sldMk cId="6423114" sldId="510"/>
            <ac:spMk id="5" creationId="{00000000-0000-0000-0000-000000000000}"/>
          </ac:spMkLst>
        </pc:spChg>
      </pc:sldChg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1168196594" sldId="525"/>
        </pc:sldMkLst>
      </pc:sldChg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3867411776" sldId="526"/>
        </pc:sldMkLst>
      </pc:sldChg>
      <pc:sldChg chg="modSp mod">
        <pc:chgData name="Anatoliy Kigel" userId="7432c6c4687b0a9c" providerId="LiveId" clId="{19B599C2-205A-4BBA-A490-8EC35EA17040}" dt="2021-07-14T10:05:21.895" v="165" actId="20577"/>
        <pc:sldMkLst>
          <pc:docMk/>
          <pc:sldMk cId="3655498139" sldId="533"/>
        </pc:sldMkLst>
        <pc:spChg chg="mod">
          <ac:chgData name="Anatoliy Kigel" userId="7432c6c4687b0a9c" providerId="LiveId" clId="{19B599C2-205A-4BBA-A490-8EC35EA17040}" dt="2021-07-14T10:05:21.895" v="165" actId="20577"/>
          <ac:spMkLst>
            <pc:docMk/>
            <pc:sldMk cId="3655498139" sldId="533"/>
            <ac:spMk id="5" creationId="{00000000-0000-0000-0000-000000000000}"/>
          </ac:spMkLst>
        </pc:spChg>
      </pc:sldChg>
      <pc:sldChg chg="del">
        <pc:chgData name="Anatoliy Kigel" userId="7432c6c4687b0a9c" providerId="LiveId" clId="{19B599C2-205A-4BBA-A490-8EC35EA17040}" dt="2021-07-14T10:03:27.162" v="127" actId="47"/>
        <pc:sldMkLst>
          <pc:docMk/>
          <pc:sldMk cId="1185299253" sldId="534"/>
        </pc:sldMkLst>
      </pc:sldChg>
      <pc:sldChg chg="add">
        <pc:chgData name="Anatoliy Kigel" userId="7432c6c4687b0a9c" providerId="LiveId" clId="{19B599C2-205A-4BBA-A490-8EC35EA17040}" dt="2021-07-14T10:03:24.438" v="126"/>
        <pc:sldMkLst>
          <pc:docMk/>
          <pc:sldMk cId="603685905" sldId="535"/>
        </pc:sldMkLst>
      </pc:sldChg>
      <pc:sldChg chg="del">
        <pc:chgData name="Anatoliy Kigel" userId="7432c6c4687b0a9c" providerId="LiveId" clId="{19B599C2-205A-4BBA-A490-8EC35EA17040}" dt="2021-07-14T10:03:22.931" v="125" actId="2696"/>
        <pc:sldMkLst>
          <pc:docMk/>
          <pc:sldMk cId="3360317762" sldId="535"/>
        </pc:sldMkLst>
      </pc:sldChg>
      <pc:sldChg chg="del">
        <pc:chgData name="Anatoliy Kigel" userId="7432c6c4687b0a9c" providerId="LiveId" clId="{19B599C2-205A-4BBA-A490-8EC35EA17040}" dt="2021-07-14T10:03:27.162" v="127" actId="47"/>
        <pc:sldMkLst>
          <pc:docMk/>
          <pc:sldMk cId="3709937470" sldId="537"/>
        </pc:sldMkLst>
      </pc:sldChg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2420826878" sldId="539"/>
        </pc:sldMkLst>
      </pc:sldChg>
      <pc:sldChg chg="modSp add del mod">
        <pc:chgData name="Anatoliy Kigel" userId="7432c6c4687b0a9c" providerId="LiveId" clId="{19B599C2-205A-4BBA-A490-8EC35EA17040}" dt="2021-07-14T10:04:19.685" v="155"/>
        <pc:sldMkLst>
          <pc:docMk/>
          <pc:sldMk cId="1225981283" sldId="541"/>
        </pc:sldMkLst>
        <pc:spChg chg="mod">
          <ac:chgData name="Anatoliy Kigel" userId="7432c6c4687b0a9c" providerId="LiveId" clId="{19B599C2-205A-4BBA-A490-8EC35EA17040}" dt="2021-07-14T10:04:19.685" v="155"/>
          <ac:spMkLst>
            <pc:docMk/>
            <pc:sldMk cId="1225981283" sldId="541"/>
            <ac:spMk id="9" creationId="{00000000-0000-0000-0000-000000000000}"/>
          </ac:spMkLst>
        </pc:spChg>
      </pc:sldChg>
      <pc:sldChg chg="modSp mod">
        <pc:chgData name="Anatoliy Kigel" userId="7432c6c4687b0a9c" providerId="LiveId" clId="{19B599C2-205A-4BBA-A490-8EC35EA17040}" dt="2021-07-14T10:00:11.960" v="7" actId="207"/>
        <pc:sldMkLst>
          <pc:docMk/>
          <pc:sldMk cId="3380597663" sldId="547"/>
        </pc:sldMkLst>
        <pc:spChg chg="mod">
          <ac:chgData name="Anatoliy Kigel" userId="7432c6c4687b0a9c" providerId="LiveId" clId="{19B599C2-205A-4BBA-A490-8EC35EA17040}" dt="2021-07-14T10:00:11.960" v="7" actId="207"/>
          <ac:spMkLst>
            <pc:docMk/>
            <pc:sldMk cId="3380597663" sldId="547"/>
            <ac:spMk id="12" creationId="{00000000-0000-0000-0000-000000000000}"/>
          </ac:spMkLst>
        </pc:spChg>
      </pc:sldChg>
      <pc:sldChg chg="addSp delSp modSp mod">
        <pc:chgData name="Anatoliy Kigel" userId="7432c6c4687b0a9c" providerId="LiveId" clId="{19B599C2-205A-4BBA-A490-8EC35EA17040}" dt="2021-07-17T08:12:42.955" v="179" actId="1076"/>
        <pc:sldMkLst>
          <pc:docMk/>
          <pc:sldMk cId="2085824863" sldId="549"/>
        </pc:sldMkLst>
        <pc:spChg chg="mod">
          <ac:chgData name="Anatoliy Kigel" userId="7432c6c4687b0a9c" providerId="LiveId" clId="{19B599C2-205A-4BBA-A490-8EC35EA17040}" dt="2021-07-14T10:03:34.259" v="138" actId="20577"/>
          <ac:spMkLst>
            <pc:docMk/>
            <pc:sldMk cId="2085824863" sldId="549"/>
            <ac:spMk id="8" creationId="{B924B2B4-5596-4C62-BB22-3C59A3A1A658}"/>
          </ac:spMkLst>
        </pc:spChg>
        <pc:spChg chg="mod">
          <ac:chgData name="Anatoliy Kigel" userId="7432c6c4687b0a9c" providerId="LiveId" clId="{19B599C2-205A-4BBA-A490-8EC35EA17040}" dt="2021-07-17T08:12:42.955" v="179" actId="1076"/>
          <ac:spMkLst>
            <pc:docMk/>
            <pc:sldMk cId="2085824863" sldId="549"/>
            <ac:spMk id="10" creationId="{00000000-0000-0000-0000-000000000000}"/>
          </ac:spMkLst>
        </pc:spChg>
        <pc:picChg chg="del">
          <ac:chgData name="Anatoliy Kigel" userId="7432c6c4687b0a9c" providerId="LiveId" clId="{19B599C2-205A-4BBA-A490-8EC35EA17040}" dt="2021-07-17T08:12:17.790" v="166" actId="478"/>
          <ac:picMkLst>
            <pc:docMk/>
            <pc:sldMk cId="2085824863" sldId="549"/>
            <ac:picMk id="3" creationId="{00000000-0000-0000-0000-000000000000}"/>
          </ac:picMkLst>
        </pc:picChg>
        <pc:picChg chg="add mod">
          <ac:chgData name="Anatoliy Kigel" userId="7432c6c4687b0a9c" providerId="LiveId" clId="{19B599C2-205A-4BBA-A490-8EC35EA17040}" dt="2021-07-17T08:12:23.035" v="169" actId="1076"/>
          <ac:picMkLst>
            <pc:docMk/>
            <pc:sldMk cId="2085824863" sldId="549"/>
            <ac:picMk id="4" creationId="{82524484-9B6B-4880-9F86-B87CD3FC2584}"/>
          </ac:picMkLst>
        </pc:picChg>
      </pc:sldChg>
      <pc:sldChg chg="del">
        <pc:chgData name="Anatoliy Kigel" userId="7432c6c4687b0a9c" providerId="LiveId" clId="{19B599C2-205A-4BBA-A490-8EC35EA17040}" dt="2021-07-14T10:01:26.246" v="64" actId="47"/>
        <pc:sldMkLst>
          <pc:docMk/>
          <pc:sldMk cId="3745595268" sldId="550"/>
        </pc:sldMkLst>
      </pc:sldChg>
      <pc:sldChg chg="addSp delSp modSp add mod">
        <pc:chgData name="Anatoliy Kigel" userId="7432c6c4687b0a9c" providerId="LiveId" clId="{19B599C2-205A-4BBA-A490-8EC35EA17040}" dt="2021-07-14T10:01:50.260" v="81" actId="20577"/>
        <pc:sldMkLst>
          <pc:docMk/>
          <pc:sldMk cId="3390331817" sldId="584"/>
        </pc:sldMkLst>
        <pc:spChg chg="mod">
          <ac:chgData name="Anatoliy Kigel" userId="7432c6c4687b0a9c" providerId="LiveId" clId="{19B599C2-205A-4BBA-A490-8EC35EA17040}" dt="2021-07-14T10:00:06.210" v="6" actId="20577"/>
          <ac:spMkLst>
            <pc:docMk/>
            <pc:sldMk cId="3390331817" sldId="584"/>
            <ac:spMk id="6" creationId="{ABA43070-33C4-4988-83D7-C61A263CB072}"/>
          </ac:spMkLst>
        </pc:spChg>
        <pc:spChg chg="mod">
          <ac:chgData name="Anatoliy Kigel" userId="7432c6c4687b0a9c" providerId="LiveId" clId="{19B599C2-205A-4BBA-A490-8EC35EA17040}" dt="2021-07-14T10:01:50.260" v="81" actId="20577"/>
          <ac:spMkLst>
            <pc:docMk/>
            <pc:sldMk cId="3390331817" sldId="584"/>
            <ac:spMk id="7" creationId="{AF0B888C-C852-410E-87ED-05B50A43B33A}"/>
          </ac:spMkLst>
        </pc:spChg>
        <pc:picChg chg="add mod">
          <ac:chgData name="Anatoliy Kigel" userId="7432c6c4687b0a9c" providerId="LiveId" clId="{19B599C2-205A-4BBA-A490-8EC35EA17040}" dt="2021-07-14T10:01:21.173" v="63" actId="14100"/>
          <ac:picMkLst>
            <pc:docMk/>
            <pc:sldMk cId="3390331817" sldId="584"/>
            <ac:picMk id="3" creationId="{8412BFDD-3C9B-4A24-B364-891DBA29D55F}"/>
          </ac:picMkLst>
        </pc:picChg>
        <pc:picChg chg="del">
          <ac:chgData name="Anatoliy Kigel" userId="7432c6c4687b0a9c" providerId="LiveId" clId="{19B599C2-205A-4BBA-A490-8EC35EA17040}" dt="2021-07-14T10:00:42.167" v="54" actId="478"/>
          <ac:picMkLst>
            <pc:docMk/>
            <pc:sldMk cId="3390331817" sldId="584"/>
            <ac:picMk id="4" creationId="{10EA42C9-1AE5-467B-B7E9-9A88E4946700}"/>
          </ac:picMkLst>
        </pc:picChg>
      </pc:sldChg>
    </pc:docChg>
  </pc:docChgLst>
  <pc:docChgLst>
    <pc:chgData name="Anatoliy Kigel" userId="7432c6c4687b0a9c" providerId="LiveId" clId="{23829C46-70ED-4779-B818-ED92903CAD04}"/>
    <pc:docChg chg="modSld">
      <pc:chgData name="Anatoliy Kigel" userId="7432c6c4687b0a9c" providerId="LiveId" clId="{23829C46-70ED-4779-B818-ED92903CAD04}" dt="2021-11-11T07:30:12.942" v="66" actId="207"/>
      <pc:docMkLst>
        <pc:docMk/>
      </pc:docMkLst>
      <pc:sldChg chg="modSp mod">
        <pc:chgData name="Anatoliy Kigel" userId="7432c6c4687b0a9c" providerId="LiveId" clId="{23829C46-70ED-4779-B818-ED92903CAD04}" dt="2021-11-11T07:30:12.942" v="66" actId="207"/>
        <pc:sldMkLst>
          <pc:docMk/>
          <pc:sldMk cId="430255524" sldId="544"/>
        </pc:sldMkLst>
        <pc:spChg chg="mod">
          <ac:chgData name="Anatoliy Kigel" userId="7432c6c4687b0a9c" providerId="LiveId" clId="{23829C46-70ED-4779-B818-ED92903CAD04}" dt="2021-11-11T07:30:12.942" v="66" actId="207"/>
          <ac:spMkLst>
            <pc:docMk/>
            <pc:sldMk cId="430255524" sldId="54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11.11.2021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11.11.2021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11.11.2021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11.11.2021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11.11.2021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11.11.2021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11.11.2021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js/js_validation_api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akestoreapi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kestoreapi.com/produc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books.org/wiki/&#1056;&#1077;&#1075;&#1091;&#1083;&#1103;&#1088;&#1085;&#1099;&#1077;_&#1074;&#1099;&#1088;&#1072;&#1078;&#1077;&#1085;&#1080;&#1103;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k.wikipedia.org/wiki/&#1056;&#1077;&#1075;&#1091;&#1083;&#1103;&#1088;&#1085;&#1080;&#1081;_&#1074;&#1080;&#1088;&#1072;&#1079;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regexp-metho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regexp-metho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Элементы ввода, ввод и обработка данных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</a:t>
            </a:r>
            <a:r>
              <a:rPr lang="ru-RU" sz="6000" b="1" dirty="0"/>
              <a:t>. </a:t>
            </a:r>
            <a:r>
              <a:rPr lang="en-US" sz="6000" b="1" dirty="0"/>
              <a:t>DOM </a:t>
            </a:r>
            <a:r>
              <a:rPr lang="ru-RU" sz="6000" b="1" dirty="0"/>
              <a:t>и </a:t>
            </a:r>
            <a:r>
              <a:rPr lang="ru-RU" sz="6000" b="1" dirty="0" err="1"/>
              <a:t>валидация</a:t>
            </a:r>
            <a:r>
              <a:rPr lang="ru-RU" sz="6000" b="1" dirty="0"/>
              <a:t> данных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73935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064552" y="6021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78059"/>
            <a:ext cx="12192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Валидация</a:t>
            </a:r>
            <a:r>
              <a:rPr lang="ru-RU" sz="4000" b="1" dirty="0"/>
              <a:t> данных</a:t>
            </a:r>
            <a:endParaRPr lang="en-US" sz="4000" b="1" dirty="0"/>
          </a:p>
          <a:p>
            <a:pPr algn="ctr"/>
            <a:r>
              <a:rPr lang="ru-RU" sz="2800" i="1" dirty="0"/>
              <a:t>(проверка на корректность)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0" y="2636912"/>
            <a:ext cx="92890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err="1"/>
              <a:t>Валидация</a:t>
            </a:r>
            <a:r>
              <a:rPr lang="ru-RU" sz="4000" dirty="0"/>
              <a:t> данных сводиться к </a:t>
            </a:r>
            <a:r>
              <a:rPr lang="ru-RU" sz="4000" b="1" dirty="0"/>
              <a:t>проверке</a:t>
            </a:r>
            <a:r>
              <a:rPr lang="ru-RU" sz="4000" dirty="0"/>
              <a:t> </a:t>
            </a:r>
            <a:r>
              <a:rPr lang="ru-RU" sz="4000" b="1" dirty="0"/>
              <a:t>соответствуют</a:t>
            </a:r>
            <a:r>
              <a:rPr lang="ru-RU" sz="4000" dirty="0"/>
              <a:t> ли введённые </a:t>
            </a:r>
            <a:r>
              <a:rPr lang="ru-RU" sz="4000" b="1" dirty="0"/>
              <a:t>данные</a:t>
            </a:r>
            <a:r>
              <a:rPr lang="ru-RU" sz="4000" dirty="0"/>
              <a:t> </a:t>
            </a:r>
            <a:r>
              <a:rPr lang="ru-RU" sz="4000" b="1" dirty="0"/>
              <a:t>шаблону</a:t>
            </a:r>
            <a:r>
              <a:rPr lang="ru-RU" sz="4000" dirty="0"/>
              <a:t>. Что считать </a:t>
            </a:r>
            <a:r>
              <a:rPr lang="ru-RU" sz="4000" b="1" dirty="0"/>
              <a:t>корректным</a:t>
            </a:r>
            <a:r>
              <a:rPr lang="ru-RU" sz="4000" dirty="0"/>
              <a:t>, </a:t>
            </a:r>
            <a:br>
              <a:rPr lang="en-US" sz="4000" dirty="0"/>
            </a:br>
            <a:r>
              <a:rPr lang="ru-RU" sz="4000" dirty="0"/>
              <a:t>а что нет –</a:t>
            </a:r>
            <a:r>
              <a:rPr lang="en-US" sz="4000" dirty="0"/>
              <a:t> </a:t>
            </a:r>
            <a:r>
              <a:rPr lang="ru-RU" sz="4000" dirty="0"/>
              <a:t>определяет разработчик.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87971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3712" y="169476"/>
            <a:ext cx="5902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JavaScript</a:t>
            </a:r>
            <a:r>
              <a:rPr lang="ru-RU" sz="2800" b="1" dirty="0"/>
              <a:t>, формы и элементы ввода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9616" y="1404060"/>
            <a:ext cx="7103320" cy="440120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Для </a:t>
            </a:r>
            <a:r>
              <a:rPr lang="en-US" sz="2800" i="1" dirty="0"/>
              <a:t>JavaScript’</a:t>
            </a:r>
            <a:r>
              <a:rPr lang="ru-RU" sz="2800" i="1" dirty="0"/>
              <a:t>а элементы ввода это текстовые поля. Получить (или установить) информацию из них можно обратившись к свойству </a:t>
            </a:r>
            <a:r>
              <a:rPr lang="en-US" sz="2800" b="1" i="1" dirty="0"/>
              <a:t>value</a:t>
            </a:r>
            <a:r>
              <a:rPr lang="en-US" sz="2800" i="1" dirty="0"/>
              <a:t> </a:t>
            </a:r>
            <a:r>
              <a:rPr lang="ru-RU" sz="2800" i="1" dirty="0"/>
              <a:t>элемента.</a:t>
            </a:r>
          </a:p>
          <a:p>
            <a:pPr algn="just"/>
            <a:endParaRPr lang="ru-RU" sz="2800" i="1" dirty="0"/>
          </a:p>
          <a:p>
            <a:pPr algn="just"/>
            <a:r>
              <a:rPr lang="ru-RU" sz="2800" i="1" dirty="0"/>
              <a:t>Но нам не обязательно проверять значение, мы можем «спросить» браузер считает ли он значение валидным, обратившись к методу </a:t>
            </a:r>
            <a:r>
              <a:rPr lang="en-US" sz="2800" b="1" i="1" dirty="0"/>
              <a:t>.</a:t>
            </a:r>
            <a:r>
              <a:rPr lang="en-US" sz="2800" b="1" i="1" dirty="0" err="1"/>
              <a:t>checkValidity</a:t>
            </a:r>
            <a:r>
              <a:rPr lang="en-US" sz="2800" b="1" i="1" dirty="0"/>
              <a:t>()</a:t>
            </a:r>
            <a:r>
              <a:rPr lang="ru-RU" sz="2800" b="1" i="1" dirty="0"/>
              <a:t> </a:t>
            </a:r>
            <a:r>
              <a:rPr lang="ru-RU" sz="2800" i="1" dirty="0"/>
              <a:t>элемента ввода.</a:t>
            </a:r>
            <a:endParaRPr lang="ru-RU" sz="2800" b="1" i="1" dirty="0"/>
          </a:p>
        </p:txBody>
      </p:sp>
    </p:spTree>
    <p:extLst>
      <p:ext uri="{BB962C8B-B14F-4D97-AF65-F5344CB8AC3E}">
        <p14:creationId xmlns:p14="http://schemas.microsoft.com/office/powerpoint/2010/main" val="603685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91627" y="616176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</a:t>
            </a:r>
            <a:r>
              <a:rPr lang="en-US" sz="3600" b="1" dirty="0"/>
              <a:t> .validity </a:t>
            </a:r>
            <a:r>
              <a:rPr lang="ru-RU" sz="3600" b="1" dirty="0"/>
              <a:t>элементов ввода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6093296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ru-RU" sz="2400" b="1" dirty="0">
                <a:hlinkClick r:id="rId2"/>
              </a:rPr>
              <a:t>https://www.w3schools.com/js/js_validation_api.asp</a:t>
            </a:r>
            <a:endParaRPr lang="ru-RU" sz="2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925397"/>
            <a:ext cx="8136904" cy="4104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5560" y="5238651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Свойство </a:t>
            </a:r>
            <a:r>
              <a:rPr lang="en-US" dirty="0"/>
              <a:t>.</a:t>
            </a:r>
            <a:r>
              <a:rPr lang="en-US" b="1" dirty="0"/>
              <a:t>validity</a:t>
            </a:r>
            <a:r>
              <a:rPr lang="en-US" dirty="0"/>
              <a:t> </a:t>
            </a:r>
            <a:r>
              <a:rPr lang="ru-RU" dirty="0"/>
              <a:t>доступное у элементов ввода позволяет получить детальную информацию и проблемах при </a:t>
            </a:r>
            <a:r>
              <a:rPr lang="ru-RU" dirty="0" err="1"/>
              <a:t>валидации</a:t>
            </a:r>
            <a:r>
              <a:rPr lang="ru-RU" dirty="0"/>
              <a:t> данных в элементе ввода.</a:t>
            </a:r>
          </a:p>
        </p:txBody>
      </p:sp>
    </p:spTree>
    <p:extLst>
      <p:ext uri="{BB962C8B-B14F-4D97-AF65-F5344CB8AC3E}">
        <p14:creationId xmlns:p14="http://schemas.microsoft.com/office/powerpoint/2010/main" val="3693161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5. </a:t>
            </a:r>
            <a:r>
              <a:rPr lang="ru-RU" sz="6000" b="1" dirty="0"/>
              <a:t>Немного практики </a:t>
            </a:r>
            <a:r>
              <a:rPr lang="en-US" sz="6000" b="1" dirty="0"/>
              <a:t>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655498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6087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Концепция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4000" b="1" dirty="0"/>
              <a:t>ingle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4000" b="1" dirty="0"/>
              <a:t>age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4000" b="1" dirty="0"/>
              <a:t>pplication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127448" y="5661248"/>
            <a:ext cx="10873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Воспользуйтесь шаблоном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ru-RU" sz="2400" dirty="0" err="1"/>
              <a:t>репозитории</a:t>
            </a:r>
            <a:r>
              <a:rPr lang="ru-RU" sz="2400" dirty="0"/>
              <a:t> занятия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/spa-example</a:t>
            </a:r>
            <a:r>
              <a:rPr lang="ru-RU" sz="2400" b="1" dirty="0"/>
              <a:t> </a:t>
            </a:r>
            <a:endParaRPr lang="uk-UA" sz="24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7FC318-B04E-4A11-B86C-595C0089B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380"/>
            <a:ext cx="12192000" cy="22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34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33616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3212976"/>
            <a:ext cx="12192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</a:rPr>
              <a:t>Single Page Application</a:t>
            </a:r>
            <a:r>
              <a:rPr lang="ru-RU" sz="6000" b="1" dirty="0"/>
              <a:t>,</a:t>
            </a:r>
            <a:r>
              <a:rPr lang="ru-RU" sz="6000" b="1" dirty="0">
                <a:solidFill>
                  <a:srgbClr val="0070C0"/>
                </a:solidFill>
              </a:rPr>
              <a:t> </a:t>
            </a:r>
            <a:endParaRPr lang="en-US" sz="6000" b="1" dirty="0">
              <a:solidFill>
                <a:srgbClr val="0070C0"/>
              </a:solidFill>
            </a:endParaRPr>
          </a:p>
          <a:p>
            <a:pPr algn="ctr"/>
            <a:r>
              <a:rPr lang="en-US" sz="6000" b="1" dirty="0" err="1">
                <a:solidFill>
                  <a:srgbClr val="0070C0"/>
                </a:solidFill>
              </a:rPr>
              <a:t>LocalStorage</a:t>
            </a:r>
            <a:r>
              <a:rPr lang="en-US" sz="6000" b="1" dirty="0">
                <a:solidFill>
                  <a:srgbClr val="0070C0"/>
                </a:solidFill>
              </a:rPr>
              <a:t> </a:t>
            </a:r>
            <a:r>
              <a:rPr lang="ru-RU" sz="6000" b="1" dirty="0"/>
              <a:t>и немного о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Node.js </a:t>
            </a:r>
            <a:endParaRPr lang="ru-RU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1340768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На следующем занятии…</a:t>
            </a:r>
          </a:p>
        </p:txBody>
      </p:sp>
    </p:spTree>
    <p:extLst>
      <p:ext uri="{BB962C8B-B14F-4D97-AF65-F5344CB8AC3E}">
        <p14:creationId xmlns:p14="http://schemas.microsoft.com/office/powerpoint/2010/main" val="430255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88186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85124" y="1912764"/>
            <a:ext cx="30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Задача: </a:t>
            </a:r>
            <a:r>
              <a:rPr lang="ru-RU" sz="2400" dirty="0"/>
              <a:t>Выбрать из строки корректные, </a:t>
            </a:r>
            <a:r>
              <a:rPr lang="ru-RU" sz="2400" b="1" dirty="0"/>
              <a:t>валидные</a:t>
            </a:r>
            <a:r>
              <a:rPr lang="ru-RU" sz="2400" dirty="0"/>
              <a:t>, номера банковских карт и вывести их в формате 4 блока по 4 цифры.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51330" y="4995173"/>
            <a:ext cx="77326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Воспользуйтесь шаблоном в </a:t>
            </a:r>
            <a:r>
              <a:rPr lang="ru-RU" sz="2800" dirty="0" err="1"/>
              <a:t>репозитории</a:t>
            </a:r>
            <a:r>
              <a:rPr lang="ru-RU" sz="2800" dirty="0"/>
              <a:t> </a:t>
            </a:r>
            <a:br>
              <a:rPr lang="ru-RU" sz="2800" dirty="0"/>
            </a:br>
            <a:r>
              <a:rPr lang="ru-RU" sz="2800" dirty="0"/>
              <a:t>занятия: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/homework-template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#K.1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264953"/>
            <a:ext cx="7732588" cy="35303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059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Регулярные выражения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68196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A43070-33C4-4988-83D7-C61A263CB072}"/>
              </a:ext>
            </a:extLst>
          </p:cNvPr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#K.2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12BFDD-3C9B-4A24-B364-891DBA29D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158688"/>
            <a:ext cx="7200800" cy="5699312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AF0B888C-C852-410E-87ED-05B50A43B33A}"/>
              </a:ext>
            </a:extLst>
          </p:cNvPr>
          <p:cNvSpPr txBox="1"/>
          <p:nvPr/>
        </p:nvSpPr>
        <p:spPr>
          <a:xfrm>
            <a:off x="7680176" y="1268760"/>
            <a:ext cx="41157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Воспользуйтесь </a:t>
            </a:r>
            <a:r>
              <a:rPr lang="ru-RU" b="1" dirty="0"/>
              <a:t>сервисом</a:t>
            </a:r>
            <a:r>
              <a:rPr lang="ru-RU" dirty="0"/>
              <a:t>: </a:t>
            </a:r>
            <a:r>
              <a:rPr lang="en-US" b="1" dirty="0">
                <a:hlinkClick r:id="rId3"/>
              </a:rPr>
              <a:t>https://fakestoreapi.com/</a:t>
            </a:r>
            <a:endParaRPr lang="en-US" b="1" dirty="0"/>
          </a:p>
          <a:p>
            <a:endParaRPr lang="en-US" dirty="0"/>
          </a:p>
          <a:p>
            <a:r>
              <a:rPr lang="ru-RU" dirty="0"/>
              <a:t>А именно разделом </a:t>
            </a:r>
            <a:r>
              <a:rPr lang="en-US" dirty="0">
                <a:hlinkClick r:id="rId4"/>
              </a:rPr>
              <a:t>https://fakestoreapi.com/products</a:t>
            </a:r>
            <a:r>
              <a:rPr lang="ru-RU" dirty="0"/>
              <a:t> для формирования страницы со списком товаров.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BD30F48A-C7F2-4B7D-B26A-B7928643EBE2}"/>
              </a:ext>
            </a:extLst>
          </p:cNvPr>
          <p:cNvSpPr txBox="1"/>
          <p:nvPr/>
        </p:nvSpPr>
        <p:spPr>
          <a:xfrm>
            <a:off x="7680175" y="3429000"/>
            <a:ext cx="4115753" cy="314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Реализуйте вывод списка товаров, а также обеспечьте работу </a:t>
            </a:r>
            <a:r>
              <a:rPr lang="ru-RU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сортировки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 цене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1800" b="1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поиска !по всем полям! </a:t>
            </a:r>
            <a:r>
              <a:rPr lang="ru-RU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товара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которые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должны работать одновременно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значально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(после загрузки страницы)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должен выводиться список в той же последовательности, в которой пришли данные от API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 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3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171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Регулярные выражения</a:t>
            </a:r>
          </a:p>
        </p:txBody>
      </p:sp>
      <p:pic>
        <p:nvPicPr>
          <p:cNvPr id="15362" name="Picture 2" descr="https://hsto.org/getpro/habr/post_images/edd/87a/290/edd87a290a92c9085793ca63e226064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408" y="1196752"/>
            <a:ext cx="5935594" cy="4313366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7392156" y="1916832"/>
            <a:ext cx="38884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Регулярные выражения </a:t>
            </a:r>
            <a:r>
              <a:rPr lang="ru-RU" sz="2800" dirty="0"/>
              <a:t>– язык шаблонов которыми проверяется нахождение в строке искомых элементов.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77272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https://ru.wikibooks.org/wiki/</a:t>
            </a:r>
            <a:r>
              <a:rPr lang="ru-RU" sz="2000" b="1" dirty="0" err="1">
                <a:hlinkClick r:id="rId3"/>
              </a:rPr>
              <a:t>Регулярные_выражения</a:t>
            </a:r>
            <a:endParaRPr lang="ru-RU" sz="2000" b="1" dirty="0"/>
          </a:p>
          <a:p>
            <a:pPr algn="ctr"/>
            <a:r>
              <a:rPr lang="en-US" sz="2000" b="1" dirty="0">
                <a:hlinkClick r:id="rId4"/>
              </a:rPr>
              <a:t>https://uk.wikipedia.org/wiki/</a:t>
            </a:r>
            <a:r>
              <a:rPr lang="ru-RU" sz="2000" b="1" dirty="0" err="1">
                <a:hlinkClick r:id="rId4"/>
              </a:rPr>
              <a:t>Регулярний_вираз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86741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781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7841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Тестер регулярных выражения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49517" y="4758243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 помощи него мы можем протестировать регулярное выражение перед использованием.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05264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В </a:t>
            </a:r>
            <a:r>
              <a:rPr lang="ru-RU" sz="3200" b="1" dirty="0" err="1"/>
              <a:t>репозитории</a:t>
            </a:r>
            <a:r>
              <a:rPr lang="ru-RU" sz="3200" b="1" dirty="0"/>
              <a:t> занятия: </a:t>
            </a:r>
            <a:r>
              <a:rPr lang="en-US" sz="3200" b="1" dirty="0">
                <a:solidFill>
                  <a:srgbClr val="0070C0"/>
                </a:solidFill>
              </a:rPr>
              <a:t>./</a:t>
            </a:r>
            <a:r>
              <a:rPr lang="en-US" sz="3200" b="1" dirty="0" err="1">
                <a:solidFill>
                  <a:srgbClr val="0070C0"/>
                </a:solidFill>
              </a:rPr>
              <a:t>src</a:t>
            </a:r>
            <a:r>
              <a:rPr lang="en-US" sz="3200" b="1" dirty="0">
                <a:solidFill>
                  <a:srgbClr val="0070C0"/>
                </a:solidFill>
              </a:rPr>
              <a:t>/</a:t>
            </a:r>
            <a:r>
              <a:rPr lang="en-US" sz="3200" b="1" dirty="0" err="1">
                <a:solidFill>
                  <a:srgbClr val="0070C0"/>
                </a:solidFill>
              </a:rPr>
              <a:t>regexp</a:t>
            </a:r>
            <a:r>
              <a:rPr lang="en-US" sz="3200" b="1" dirty="0">
                <a:solidFill>
                  <a:srgbClr val="0070C0"/>
                </a:solidFill>
              </a:rPr>
              <a:t>-tester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01" y="1628800"/>
            <a:ext cx="9124024" cy="26008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08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2. </a:t>
            </a:r>
            <a:r>
              <a:rPr lang="ru-RU" sz="6000" b="1" dirty="0"/>
              <a:t>Работа с регулярными выражениями в </a:t>
            </a:r>
            <a:r>
              <a:rPr lang="en-US" sz="6000" b="1" dirty="0"/>
              <a:t>JavaScript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8855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5090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7206" y="337877"/>
            <a:ext cx="5757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Регулярные выражения в </a:t>
            </a:r>
            <a:r>
              <a:rPr lang="en-US" sz="2800" b="1" dirty="0"/>
              <a:t>JavaScript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83632" y="4797153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Методы строк и методы объекта </a:t>
            </a:r>
            <a:r>
              <a:rPr lang="en-US" sz="2400" i="1" dirty="0" err="1"/>
              <a:t>RegExp</a:t>
            </a:r>
            <a:r>
              <a:rPr lang="en-US" sz="2400" i="1" dirty="0"/>
              <a:t> </a:t>
            </a:r>
            <a:r>
              <a:rPr lang="ru-RU" sz="2400" i="1" dirty="0"/>
              <a:t>которые нам могут пригодиться.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89495" y="1268760"/>
            <a:ext cx="4213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  <a:latin typeface="BlinkMacSystemFont"/>
              </a:rPr>
              <a:t>RegExp.test</a:t>
            </a:r>
            <a:r>
              <a:rPr lang="en-US" sz="3200" b="1" dirty="0">
                <a:solidFill>
                  <a:srgbClr val="00B050"/>
                </a:solidFill>
                <a:latin typeface="BlinkMacSystemFont"/>
              </a:rPr>
              <a:t>(</a:t>
            </a:r>
            <a:r>
              <a:rPr lang="en-US" sz="3200" b="1" i="1" dirty="0">
                <a:solidFill>
                  <a:srgbClr val="0070C0"/>
                </a:solidFill>
                <a:latin typeface="BlinkMacSystemFont"/>
              </a:rPr>
              <a:t>string</a:t>
            </a:r>
            <a:r>
              <a:rPr lang="en-US" sz="3200" b="1" dirty="0">
                <a:solidFill>
                  <a:srgbClr val="00B05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B05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B050"/>
              </a:solidFill>
              <a:latin typeface="BlinkMacSystemFon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601568" y="3132258"/>
            <a:ext cx="4852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String.search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69695" y="2196153"/>
            <a:ext cx="4716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String.match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703084" y="3966931"/>
            <a:ext cx="67858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String.replace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, </a:t>
            </a:r>
            <a:r>
              <a:rPr lang="en-US" sz="3200" b="1" i="1" dirty="0">
                <a:solidFill>
                  <a:srgbClr val="7030A0"/>
                </a:solidFill>
                <a:latin typeface="BlinkMacSystemFont"/>
              </a:rPr>
              <a:t>Function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02128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https://learn.javascript.ru/regexp-methods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30996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5191" y="337877"/>
            <a:ext cx="5757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Регулярные выражения в </a:t>
            </a:r>
            <a:r>
              <a:rPr lang="en-US" sz="2800" b="1" dirty="0"/>
              <a:t>JavaScript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613608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https://learn.javascript.ru/regexp-methods</a:t>
            </a:r>
            <a:endParaRPr lang="ru-RU" sz="2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672" y="996664"/>
            <a:ext cx="6884640" cy="5003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565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Немного практики </a:t>
            </a:r>
            <a:r>
              <a:rPr lang="en-US" sz="6000" b="1" dirty="0"/>
              <a:t>#</a:t>
            </a:r>
            <a:r>
              <a:rPr lang="ru-RU" sz="6000" b="1" dirty="0"/>
              <a:t>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78114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91627" y="616176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735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Работы с регулярными выражениями в </a:t>
            </a:r>
            <a:r>
              <a:rPr lang="en-US" sz="3600" b="1" dirty="0"/>
              <a:t>JavaScript</a:t>
            </a:r>
            <a:endParaRPr lang="ru-RU" sz="36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12188991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2458091" y="5188999"/>
            <a:ext cx="7272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Воспользуйтесь шаблоном</a:t>
            </a:r>
            <a:r>
              <a:rPr lang="en-US" sz="2800" dirty="0"/>
              <a:t> </a:t>
            </a:r>
            <a:r>
              <a:rPr lang="ru-RU" sz="2800" dirty="0"/>
              <a:t>в </a:t>
            </a:r>
            <a:r>
              <a:rPr lang="ru-RU" sz="2800" dirty="0" err="1"/>
              <a:t>репозитории</a:t>
            </a:r>
            <a:r>
              <a:rPr lang="ru-RU" sz="2800" dirty="0"/>
              <a:t> занятия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</a:t>
            </a:r>
            <a:r>
              <a:rPr lang="en-US" sz="2800" b="1" dirty="0" err="1">
                <a:solidFill>
                  <a:srgbClr val="0070C0"/>
                </a:solidFill>
              </a:rPr>
              <a:t>regexp</a:t>
            </a:r>
            <a:r>
              <a:rPr lang="en-US" sz="2800" b="1" dirty="0">
                <a:solidFill>
                  <a:srgbClr val="0070C0"/>
                </a:solidFill>
              </a:rPr>
              <a:t>-template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964803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9278</TotalTime>
  <Words>485</Words>
  <Application>Microsoft Office PowerPoint</Application>
  <PresentationFormat>Широкий екран</PresentationFormat>
  <Paragraphs>63</Paragraphs>
  <Slides>20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4" baseType="lpstr">
      <vt:lpstr>Arial</vt:lpstr>
      <vt:lpstr>BlinkMacSystemFont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1248</cp:revision>
  <dcterms:created xsi:type="dcterms:W3CDTF">2014-11-20T09:08:59Z</dcterms:created>
  <dcterms:modified xsi:type="dcterms:W3CDTF">2021-11-11T07:30:13Z</dcterms:modified>
</cp:coreProperties>
</file>