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81" r:id="rId2"/>
    <p:sldId id="562" r:id="rId3"/>
    <p:sldId id="561" r:id="rId4"/>
    <p:sldId id="420" r:id="rId5"/>
    <p:sldId id="556" r:id="rId6"/>
    <p:sldId id="557" r:id="rId7"/>
    <p:sldId id="503" r:id="rId8"/>
    <p:sldId id="504" r:id="rId9"/>
    <p:sldId id="505" r:id="rId10"/>
    <p:sldId id="546" r:id="rId11"/>
    <p:sldId id="545" r:id="rId12"/>
    <p:sldId id="510" r:id="rId13"/>
    <p:sldId id="543" r:id="rId14"/>
    <p:sldId id="544" r:id="rId15"/>
    <p:sldId id="560" r:id="rId16"/>
    <p:sldId id="56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56"/>
            <p14:sldId id="557"/>
            <p14:sldId id="503"/>
            <p14:sldId id="504"/>
            <p14:sldId id="505"/>
            <p14:sldId id="546"/>
            <p14:sldId id="545"/>
            <p14:sldId id="510"/>
            <p14:sldId id="543"/>
            <p14:sldId id="544"/>
            <p14:sldId id="560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AC314-1861-4644-8302-1371808BB05F}" v="12" dt="2021-11-15T10:16:25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rivatbank.ua/#p24/termina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i.privatbank.ua/p24api/infrastructure?json&amp;tso&amp;address=&amp;cit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+mj-lt"/>
              </a:rPr>
              <a:t>Локальное хранилище </a:t>
            </a:r>
            <a:r>
              <a:rPr lang="en-US" sz="3600" b="1" dirty="0" err="1">
                <a:solidFill>
                  <a:srgbClr val="FFFF00"/>
                </a:solidFill>
                <a:latin typeface="+mj-lt"/>
              </a:rPr>
              <a:t>localStorage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, </a:t>
            </a:r>
          </a:p>
          <a:p>
            <a:pPr algn="ctr"/>
            <a:r>
              <a:rPr lang="en-US" sz="3600" b="1" dirty="0">
                <a:solidFill>
                  <a:srgbClr val="FFC000"/>
                </a:solidFill>
                <a:latin typeface="+mj-lt"/>
              </a:rPr>
              <a:t>Node.JS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– JavaScript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вне браузера</a:t>
            </a:r>
            <a:endParaRPr lang="uk-UA" sz="36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80928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97968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#T.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9696" y="1102678"/>
            <a:ext cx="81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</a:t>
            </a:r>
            <a:r>
              <a:rPr lang="en-US" sz="2400" dirty="0"/>
              <a:t> </a:t>
            </a:r>
            <a:r>
              <a:rPr lang="ru-RU" sz="2400" b="1" dirty="0"/>
              <a:t>ТСО</a:t>
            </a:r>
            <a:r>
              <a:rPr lang="ru-RU" sz="2400" dirty="0"/>
              <a:t>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5150525"/>
            <a:ext cx="4112394" cy="16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D53B2-9D72-4748-BDA7-A2CB31F95D3D}"/>
              </a:ext>
            </a:extLst>
          </p:cNvPr>
          <p:cNvSpPr txBox="1"/>
          <p:nvPr/>
        </p:nvSpPr>
        <p:spPr>
          <a:xfrm>
            <a:off x="3359696" y="2560836"/>
            <a:ext cx="8424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Документация</a:t>
            </a:r>
            <a:r>
              <a:rPr lang="uk-UA" dirty="0"/>
              <a:t>: </a:t>
            </a:r>
            <a:r>
              <a:rPr lang="en-US" b="1" dirty="0">
                <a:hlinkClick r:id="rId3"/>
              </a:rPr>
              <a:t>https://api.privatbank.ua/#p24/terminals</a:t>
            </a:r>
            <a:br>
              <a:rPr lang="en-US" dirty="0"/>
            </a:br>
            <a:endParaRPr lang="en-US" dirty="0"/>
          </a:p>
          <a:p>
            <a:r>
              <a:rPr lang="uk-UA" b="1" dirty="0"/>
              <a:t>API URL</a:t>
            </a:r>
            <a:r>
              <a:rPr lang="uk-UA" dirty="0"/>
              <a:t>: </a:t>
            </a:r>
            <a:r>
              <a:rPr lang="en-US" b="1" dirty="0">
                <a:hlinkClick r:id="rId4"/>
              </a:rPr>
              <a:t>https://api.privatbank.ua/p24api/infrastructure?json&amp;tso&amp;address=&amp;city=</a:t>
            </a:r>
            <a:endParaRPr lang="ru-RU" b="1" dirty="0"/>
          </a:p>
          <a:p>
            <a:endParaRPr lang="uk-UA" dirty="0"/>
          </a:p>
          <a:p>
            <a:r>
              <a:rPr lang="ru-RU" b="1" dirty="0"/>
              <a:t>Можно взять сохранённый</a:t>
            </a:r>
            <a:r>
              <a:rPr lang="uk-UA" b="1" dirty="0"/>
              <a:t> </a:t>
            </a:r>
            <a:r>
              <a:rPr lang="en-US" b="1" dirty="0"/>
              <a:t>JSON </a:t>
            </a:r>
            <a:r>
              <a:rPr lang="ru-RU" b="1" dirty="0"/>
              <a:t>в репозитории:</a:t>
            </a:r>
            <a:r>
              <a:rPr lang="ru-RU" dirty="0"/>
              <a:t>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err="1">
                <a:solidFill>
                  <a:srgbClr val="00B050"/>
                </a:solidFill>
              </a:rPr>
              <a:t>src</a:t>
            </a:r>
            <a:r>
              <a:rPr lang="en-US" b="1" dirty="0">
                <a:solidFill>
                  <a:srgbClr val="00B050"/>
                </a:solidFill>
              </a:rPr>
              <a:t>/homework-template</a:t>
            </a:r>
            <a:endParaRPr lang="ru-RU" b="1" dirty="0">
              <a:solidFill>
                <a:srgbClr val="00B050"/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Терминалы самообслуживания ПриватБанка">
            <a:extLst>
              <a:ext uri="{FF2B5EF4-FFF2-40B4-BE49-F238E27FC236}">
                <a16:creationId xmlns:a16="http://schemas.microsoft.com/office/drawing/2014/main" id="{D64CE7CD-81C1-42D6-A327-E1DED7EF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698625"/>
            <a:ext cx="27146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EB9E9-8524-4F4E-96DC-75F078B786F9}"/>
              </a:ext>
            </a:extLst>
          </p:cNvPr>
          <p:cNvSpPr txBox="1"/>
          <p:nvPr/>
        </p:nvSpPr>
        <p:spPr>
          <a:xfrm>
            <a:off x="3359696" y="4149080"/>
            <a:ext cx="770485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Доп. высокая сложность: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интегрировать какой-либо картографический сервис и отобразить на странице карту с ближайшим терминалом. </a:t>
            </a:r>
            <a:endParaRPr lang="uk-UA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306" y="10792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 err="1"/>
              <a:t>JavaScript</a:t>
            </a:r>
            <a:r>
              <a:rPr lang="ru-RU" sz="2400" b="1" dirty="0"/>
              <a:t>/ECMAScript-2015/2016/2017/2018/2019/2020</a:t>
            </a:r>
            <a:r>
              <a:rPr lang="ru-RU" sz="2400" dirty="0"/>
              <a:t>/...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12601</TotalTime>
  <Words>501</Words>
  <Application>Microsoft Office PowerPoint</Application>
  <PresentationFormat>Широкий екран</PresentationFormat>
  <Paragraphs>54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2021-11-20T11:56:35Z</dcterms:modified>
</cp:coreProperties>
</file>