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538" r:id="rId2"/>
    <p:sldId id="587" r:id="rId3"/>
    <p:sldId id="588" r:id="rId4"/>
    <p:sldId id="543" r:id="rId5"/>
    <p:sldId id="564" r:id="rId6"/>
    <p:sldId id="565" r:id="rId7"/>
    <p:sldId id="566" r:id="rId8"/>
    <p:sldId id="571" r:id="rId9"/>
    <p:sldId id="572" r:id="rId10"/>
    <p:sldId id="573" r:id="rId11"/>
    <p:sldId id="576" r:id="rId12"/>
    <p:sldId id="583" r:id="rId13"/>
    <p:sldId id="582" r:id="rId14"/>
    <p:sldId id="561" r:id="rId15"/>
    <p:sldId id="559" r:id="rId16"/>
    <p:sldId id="584" r:id="rId17"/>
    <p:sldId id="568" r:id="rId18"/>
    <p:sldId id="589" r:id="rId19"/>
    <p:sldId id="590" r:id="rId2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8DEED9-F842-4DD5-868A-3FF9AD0C7D6F}" v="34" dt="2021-12-16T20:23:06.4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702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0C66D629-4FE0-44D4-B206-29F87EBE659E}"/>
    <pc:docChg chg="undo custSel addSld delSld modSld sldOrd">
      <pc:chgData name="Anatoliy Kigel" userId="7432c6c4687b0a9c" providerId="LiveId" clId="{0C66D629-4FE0-44D4-B206-29F87EBE659E}" dt="2021-05-06T04:00:26.205" v="376" actId="114"/>
      <pc:docMkLst>
        <pc:docMk/>
      </pc:docMkLst>
      <pc:sldChg chg="add">
        <pc:chgData name="Anatoliy Kigel" userId="7432c6c4687b0a9c" providerId="LiveId" clId="{0C66D629-4FE0-44D4-B206-29F87EBE659E}" dt="2021-05-04T07:06:38.410" v="42"/>
        <pc:sldMkLst>
          <pc:docMk/>
          <pc:sldMk cId="3183192055" sldId="303"/>
        </pc:sldMkLst>
      </pc:sldChg>
      <pc:sldChg chg="add">
        <pc:chgData name="Anatoliy Kigel" userId="7432c6c4687b0a9c" providerId="LiveId" clId="{0C66D629-4FE0-44D4-B206-29F87EBE659E}" dt="2021-05-04T07:06:38.410" v="42"/>
        <pc:sldMkLst>
          <pc:docMk/>
          <pc:sldMk cId="21978458" sldId="304"/>
        </pc:sldMkLst>
      </pc:sldChg>
      <pc:sldChg chg="add">
        <pc:chgData name="Anatoliy Kigel" userId="7432c6c4687b0a9c" providerId="LiveId" clId="{0C66D629-4FE0-44D4-B206-29F87EBE659E}" dt="2021-05-04T07:06:38.410" v="42"/>
        <pc:sldMkLst>
          <pc:docMk/>
          <pc:sldMk cId="1005116495" sldId="501"/>
        </pc:sldMkLst>
      </pc:sldChg>
      <pc:sldChg chg="del">
        <pc:chgData name="Anatoliy Kigel" userId="7432c6c4687b0a9c" providerId="LiveId" clId="{0C66D629-4FE0-44D4-B206-29F87EBE659E}" dt="2021-05-06T03:56:31.457" v="67" actId="47"/>
        <pc:sldMkLst>
          <pc:docMk/>
          <pc:sldMk cId="1988186553" sldId="545"/>
        </pc:sldMkLst>
      </pc:sldChg>
      <pc:sldChg chg="add">
        <pc:chgData name="Anatoliy Kigel" userId="7432c6c4687b0a9c" providerId="LiveId" clId="{0C66D629-4FE0-44D4-B206-29F87EBE659E}" dt="2021-05-04T07:06:38.410" v="42"/>
        <pc:sldMkLst>
          <pc:docMk/>
          <pc:sldMk cId="260066876" sldId="557"/>
        </pc:sldMkLst>
      </pc:sldChg>
      <pc:sldChg chg="add">
        <pc:chgData name="Anatoliy Kigel" userId="7432c6c4687b0a9c" providerId="LiveId" clId="{0C66D629-4FE0-44D4-B206-29F87EBE659E}" dt="2021-05-04T07:06:38.410" v="42"/>
        <pc:sldMkLst>
          <pc:docMk/>
          <pc:sldMk cId="2635159579" sldId="558"/>
        </pc:sldMkLst>
      </pc:sldChg>
      <pc:sldChg chg="addSp delSp modSp mod">
        <pc:chgData name="Anatoliy Kigel" userId="7432c6c4687b0a9c" providerId="LiveId" clId="{0C66D629-4FE0-44D4-B206-29F87EBE659E}" dt="2021-05-03T07:47:44.949" v="41" actId="1035"/>
        <pc:sldMkLst>
          <pc:docMk/>
          <pc:sldMk cId="3479261611" sldId="572"/>
        </pc:sldMkLst>
        <pc:spChg chg="add del mod">
          <ac:chgData name="Anatoliy Kigel" userId="7432c6c4687b0a9c" providerId="LiveId" clId="{0C66D629-4FE0-44D4-B206-29F87EBE659E}" dt="2021-05-03T07:46:09.280" v="3"/>
          <ac:spMkLst>
            <pc:docMk/>
            <pc:sldMk cId="3479261611" sldId="572"/>
            <ac:spMk id="2" creationId="{1FFF9FC1-FF8E-46AE-A95B-829175BD12FA}"/>
          </ac:spMkLst>
        </pc:spChg>
        <pc:spChg chg="mod">
          <ac:chgData name="Anatoliy Kigel" userId="7432c6c4687b0a9c" providerId="LiveId" clId="{0C66D629-4FE0-44D4-B206-29F87EBE659E}" dt="2021-05-03T07:47:44.949" v="41" actId="1035"/>
          <ac:spMkLst>
            <pc:docMk/>
            <pc:sldMk cId="3479261611" sldId="572"/>
            <ac:spMk id="6" creationId="{00000000-0000-0000-0000-000000000000}"/>
          </ac:spMkLst>
        </pc:spChg>
        <pc:spChg chg="mod">
          <ac:chgData name="Anatoliy Kigel" userId="7432c6c4687b0a9c" providerId="LiveId" clId="{0C66D629-4FE0-44D4-B206-29F87EBE659E}" dt="2021-05-03T07:47:40.790" v="37" actId="1076"/>
          <ac:spMkLst>
            <pc:docMk/>
            <pc:sldMk cId="3479261611" sldId="572"/>
            <ac:spMk id="9" creationId="{00000000-0000-0000-0000-000000000000}"/>
          </ac:spMkLst>
        </pc:spChg>
        <pc:spChg chg="mod">
          <ac:chgData name="Anatoliy Kigel" userId="7432c6c4687b0a9c" providerId="LiveId" clId="{0C66D629-4FE0-44D4-B206-29F87EBE659E}" dt="2021-05-03T07:47:42.784" v="38" actId="1076"/>
          <ac:spMkLst>
            <pc:docMk/>
            <pc:sldMk cId="3479261611" sldId="572"/>
            <ac:spMk id="10" creationId="{00000000-0000-0000-0000-000000000000}"/>
          </ac:spMkLst>
        </pc:spChg>
      </pc:sldChg>
      <pc:sldChg chg="modSp mod">
        <pc:chgData name="Anatoliy Kigel" userId="7432c6c4687b0a9c" providerId="LiveId" clId="{0C66D629-4FE0-44D4-B206-29F87EBE659E}" dt="2021-05-06T03:56:53.869" v="105" actId="20577"/>
        <pc:sldMkLst>
          <pc:docMk/>
          <pc:sldMk cId="3302170768" sldId="577"/>
        </pc:sldMkLst>
        <pc:spChg chg="mod">
          <ac:chgData name="Anatoliy Kigel" userId="7432c6c4687b0a9c" providerId="LiveId" clId="{0C66D629-4FE0-44D4-B206-29F87EBE659E}" dt="2021-05-06T03:56:53.869" v="105" actId="20577"/>
          <ac:spMkLst>
            <pc:docMk/>
            <pc:sldMk cId="3302170768" sldId="577"/>
            <ac:spMk id="5" creationId="{00000000-0000-0000-0000-000000000000}"/>
          </ac:spMkLst>
        </pc:spChg>
      </pc:sldChg>
      <pc:sldChg chg="del">
        <pc:chgData name="Anatoliy Kigel" userId="7432c6c4687b0a9c" providerId="LiveId" clId="{0C66D629-4FE0-44D4-B206-29F87EBE659E}" dt="2021-05-06T03:56:28.935" v="66" actId="47"/>
        <pc:sldMkLst>
          <pc:docMk/>
          <pc:sldMk cId="3079359575" sldId="578"/>
        </pc:sldMkLst>
      </pc:sldChg>
      <pc:sldChg chg="delSp modSp mod ord">
        <pc:chgData name="Anatoliy Kigel" userId="7432c6c4687b0a9c" providerId="LiveId" clId="{0C66D629-4FE0-44D4-B206-29F87EBE659E}" dt="2021-05-06T03:56:24.872" v="65" actId="1076"/>
        <pc:sldMkLst>
          <pc:docMk/>
          <pc:sldMk cId="1594165977" sldId="582"/>
        </pc:sldMkLst>
        <pc:spChg chg="del mod">
          <ac:chgData name="Anatoliy Kigel" userId="7432c6c4687b0a9c" providerId="LiveId" clId="{0C66D629-4FE0-44D4-B206-29F87EBE659E}" dt="2021-05-06T03:56:23.284" v="64"/>
          <ac:spMkLst>
            <pc:docMk/>
            <pc:sldMk cId="1594165977" sldId="582"/>
            <ac:spMk id="3" creationId="{00000000-0000-0000-0000-000000000000}"/>
          </ac:spMkLst>
        </pc:spChg>
        <pc:spChg chg="mod">
          <ac:chgData name="Anatoliy Kigel" userId="7432c6c4687b0a9c" providerId="LiveId" clId="{0C66D629-4FE0-44D4-B206-29F87EBE659E}" dt="2021-05-06T03:56:24.872" v="65" actId="1076"/>
          <ac:spMkLst>
            <pc:docMk/>
            <pc:sldMk cId="1594165977" sldId="582"/>
            <ac:spMk id="10" creationId="{00000000-0000-0000-0000-000000000000}"/>
          </ac:spMkLst>
        </pc:spChg>
      </pc:sldChg>
      <pc:sldChg chg="add del">
        <pc:chgData name="Anatoliy Kigel" userId="7432c6c4687b0a9c" providerId="LiveId" clId="{0C66D629-4FE0-44D4-B206-29F87EBE659E}" dt="2021-05-06T03:56:28.935" v="66" actId="47"/>
        <pc:sldMkLst>
          <pc:docMk/>
          <pc:sldMk cId="1714757920" sldId="583"/>
        </pc:sldMkLst>
      </pc:sldChg>
      <pc:sldChg chg="add">
        <pc:chgData name="Anatoliy Kigel" userId="7432c6c4687b0a9c" providerId="LiveId" clId="{0C66D629-4FE0-44D4-B206-29F87EBE659E}" dt="2021-05-06T03:56:38.314" v="68" actId="2890"/>
        <pc:sldMkLst>
          <pc:docMk/>
          <pc:sldMk cId="2393998292" sldId="583"/>
        </pc:sldMkLst>
      </pc:sldChg>
      <pc:sldChg chg="modSp add mod">
        <pc:chgData name="Anatoliy Kigel" userId="7432c6c4687b0a9c" providerId="LiveId" clId="{0C66D629-4FE0-44D4-B206-29F87EBE659E}" dt="2021-05-06T04:00:26.205" v="376" actId="114"/>
        <pc:sldMkLst>
          <pc:docMk/>
          <pc:sldMk cId="1571604367" sldId="584"/>
        </pc:sldMkLst>
        <pc:spChg chg="mod">
          <ac:chgData name="Anatoliy Kigel" userId="7432c6c4687b0a9c" providerId="LiveId" clId="{0C66D629-4FE0-44D4-B206-29F87EBE659E}" dt="2021-05-06T03:57:27.083" v="109" actId="6549"/>
          <ac:spMkLst>
            <pc:docMk/>
            <pc:sldMk cId="1571604367" sldId="584"/>
            <ac:spMk id="6" creationId="{00000000-0000-0000-0000-000000000000}"/>
          </ac:spMkLst>
        </pc:spChg>
        <pc:spChg chg="mod">
          <ac:chgData name="Anatoliy Kigel" userId="7432c6c4687b0a9c" providerId="LiveId" clId="{0C66D629-4FE0-44D4-B206-29F87EBE659E}" dt="2021-05-06T03:58:45.484" v="162" actId="20577"/>
          <ac:spMkLst>
            <pc:docMk/>
            <pc:sldMk cId="1571604367" sldId="584"/>
            <ac:spMk id="9" creationId="{00000000-0000-0000-0000-000000000000}"/>
          </ac:spMkLst>
        </pc:spChg>
        <pc:spChg chg="mod">
          <ac:chgData name="Anatoliy Kigel" userId="7432c6c4687b0a9c" providerId="LiveId" clId="{0C66D629-4FE0-44D4-B206-29F87EBE659E}" dt="2021-05-06T04:00:26.205" v="376" actId="114"/>
          <ac:spMkLst>
            <pc:docMk/>
            <pc:sldMk cId="1571604367" sldId="584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A78DEED9-F842-4DD5-868A-3FF9AD0C7D6F}"/>
    <pc:docChg chg="undo custSel addSld delSld modSld">
      <pc:chgData name="Anatoliy Kigel" userId="7432c6c4687b0a9c" providerId="LiveId" clId="{A78DEED9-F842-4DD5-868A-3FF9AD0C7D6F}" dt="2021-12-16T20:24:25.539" v="1313" actId="20577"/>
      <pc:docMkLst>
        <pc:docMk/>
      </pc:docMkLst>
      <pc:sldChg chg="del">
        <pc:chgData name="Anatoliy Kigel" userId="7432c6c4687b0a9c" providerId="LiveId" clId="{A78DEED9-F842-4DD5-868A-3FF9AD0C7D6F}" dt="2021-12-15T14:05:51.616" v="779" actId="47"/>
        <pc:sldMkLst>
          <pc:docMk/>
          <pc:sldMk cId="3183192055" sldId="303"/>
        </pc:sldMkLst>
      </pc:sldChg>
      <pc:sldChg chg="del">
        <pc:chgData name="Anatoliy Kigel" userId="7432c6c4687b0a9c" providerId="LiveId" clId="{A78DEED9-F842-4DD5-868A-3FF9AD0C7D6F}" dt="2021-12-15T14:05:52.694" v="780" actId="47"/>
        <pc:sldMkLst>
          <pc:docMk/>
          <pc:sldMk cId="21978458" sldId="304"/>
        </pc:sldMkLst>
      </pc:sldChg>
      <pc:sldChg chg="del">
        <pc:chgData name="Anatoliy Kigel" userId="7432c6c4687b0a9c" providerId="LiveId" clId="{A78DEED9-F842-4DD5-868A-3FF9AD0C7D6F}" dt="2021-12-15T14:05:53.444" v="781" actId="47"/>
        <pc:sldMkLst>
          <pc:docMk/>
          <pc:sldMk cId="1005116495" sldId="501"/>
        </pc:sldMkLst>
      </pc:sldChg>
      <pc:sldChg chg="del">
        <pc:chgData name="Anatoliy Kigel" userId="7432c6c4687b0a9c" providerId="LiveId" clId="{A78DEED9-F842-4DD5-868A-3FF9AD0C7D6F}" dt="2021-12-14T10:59:44.689" v="8" actId="47"/>
        <pc:sldMkLst>
          <pc:docMk/>
          <pc:sldMk cId="6423114" sldId="510"/>
        </pc:sldMkLst>
      </pc:sldChg>
      <pc:sldChg chg="del">
        <pc:chgData name="Anatoliy Kigel" userId="7432c6c4687b0a9c" providerId="LiveId" clId="{A78DEED9-F842-4DD5-868A-3FF9AD0C7D6F}" dt="2021-12-14T10:59:26.964" v="7" actId="47"/>
        <pc:sldMkLst>
          <pc:docMk/>
          <pc:sldMk cId="1168196594" sldId="525"/>
        </pc:sldMkLst>
      </pc:sldChg>
      <pc:sldChg chg="modSp mod">
        <pc:chgData name="Anatoliy Kigel" userId="7432c6c4687b0a9c" providerId="LiveId" clId="{A78DEED9-F842-4DD5-868A-3FF9AD0C7D6F}" dt="2021-12-14T11:00:05.587" v="24" actId="20577"/>
        <pc:sldMkLst>
          <pc:docMk/>
          <pc:sldMk cId="4163464069" sldId="538"/>
        </pc:sldMkLst>
        <pc:spChg chg="mod">
          <ac:chgData name="Anatoliy Kigel" userId="7432c6c4687b0a9c" providerId="LiveId" clId="{A78DEED9-F842-4DD5-868A-3FF9AD0C7D6F}" dt="2021-12-14T11:00:05.587" v="24" actId="20577"/>
          <ac:spMkLst>
            <pc:docMk/>
            <pc:sldMk cId="4163464069" sldId="538"/>
            <ac:spMk id="9" creationId="{00000000-0000-0000-0000-000000000000}"/>
          </ac:spMkLst>
        </pc:spChg>
      </pc:sldChg>
      <pc:sldChg chg="add">
        <pc:chgData name="Anatoliy Kigel" userId="7432c6c4687b0a9c" providerId="LiveId" clId="{A78DEED9-F842-4DD5-868A-3FF9AD0C7D6F}" dt="2021-12-14T10:59:46.479" v="9"/>
        <pc:sldMkLst>
          <pc:docMk/>
          <pc:sldMk cId="947438394" sldId="543"/>
        </pc:sldMkLst>
      </pc:sldChg>
      <pc:sldChg chg="del">
        <pc:chgData name="Anatoliy Kigel" userId="7432c6c4687b0a9c" providerId="LiveId" clId="{A78DEED9-F842-4DD5-868A-3FF9AD0C7D6F}" dt="2021-12-14T10:59:44.689" v="8" actId="47"/>
        <pc:sldMkLst>
          <pc:docMk/>
          <pc:sldMk cId="1383931911" sldId="551"/>
        </pc:sldMkLst>
      </pc:sldChg>
      <pc:sldChg chg="del">
        <pc:chgData name="Anatoliy Kigel" userId="7432c6c4687b0a9c" providerId="LiveId" clId="{A78DEED9-F842-4DD5-868A-3FF9AD0C7D6F}" dt="2021-12-14T10:59:26.964" v="7" actId="47"/>
        <pc:sldMkLst>
          <pc:docMk/>
          <pc:sldMk cId="60902838" sldId="553"/>
        </pc:sldMkLst>
      </pc:sldChg>
      <pc:sldChg chg="del">
        <pc:chgData name="Anatoliy Kigel" userId="7432c6c4687b0a9c" providerId="LiveId" clId="{A78DEED9-F842-4DD5-868A-3FF9AD0C7D6F}" dt="2021-12-15T14:05:50.944" v="778" actId="47"/>
        <pc:sldMkLst>
          <pc:docMk/>
          <pc:sldMk cId="260066876" sldId="557"/>
        </pc:sldMkLst>
      </pc:sldChg>
      <pc:sldChg chg="del">
        <pc:chgData name="Anatoliy Kigel" userId="7432c6c4687b0a9c" providerId="LiveId" clId="{A78DEED9-F842-4DD5-868A-3FF9AD0C7D6F}" dt="2021-12-15T14:05:49.538" v="777" actId="47"/>
        <pc:sldMkLst>
          <pc:docMk/>
          <pc:sldMk cId="2635159579" sldId="558"/>
        </pc:sldMkLst>
      </pc:sldChg>
      <pc:sldChg chg="modSp add mod">
        <pc:chgData name="Anatoliy Kigel" userId="7432c6c4687b0a9c" providerId="LiveId" clId="{A78DEED9-F842-4DD5-868A-3FF9AD0C7D6F}" dt="2021-12-16T20:24:25.539" v="1313" actId="20577"/>
        <pc:sldMkLst>
          <pc:docMk/>
          <pc:sldMk cId="2422372216" sldId="559"/>
        </pc:sldMkLst>
        <pc:spChg chg="mod">
          <ac:chgData name="Anatoliy Kigel" userId="7432c6c4687b0a9c" providerId="LiveId" clId="{A78DEED9-F842-4DD5-868A-3FF9AD0C7D6F}" dt="2021-12-16T20:24:25.539" v="1313" actId="20577"/>
          <ac:spMkLst>
            <pc:docMk/>
            <pc:sldMk cId="2422372216" sldId="559"/>
            <ac:spMk id="3" creationId="{00000000-0000-0000-0000-000000000000}"/>
          </ac:spMkLst>
        </pc:spChg>
      </pc:sldChg>
      <pc:sldChg chg="add">
        <pc:chgData name="Anatoliy Kigel" userId="7432c6c4687b0a9c" providerId="LiveId" clId="{A78DEED9-F842-4DD5-868A-3FF9AD0C7D6F}" dt="2021-12-16T20:23:06.405" v="1262"/>
        <pc:sldMkLst>
          <pc:docMk/>
          <pc:sldMk cId="683977617" sldId="561"/>
        </pc:sldMkLst>
      </pc:sldChg>
      <pc:sldChg chg="add">
        <pc:chgData name="Anatoliy Kigel" userId="7432c6c4687b0a9c" providerId="LiveId" clId="{A78DEED9-F842-4DD5-868A-3FF9AD0C7D6F}" dt="2021-12-14T10:59:46.479" v="9"/>
        <pc:sldMkLst>
          <pc:docMk/>
          <pc:sldMk cId="690343973" sldId="564"/>
        </pc:sldMkLst>
      </pc:sldChg>
      <pc:sldChg chg="add">
        <pc:chgData name="Anatoliy Kigel" userId="7432c6c4687b0a9c" providerId="LiveId" clId="{A78DEED9-F842-4DD5-868A-3FF9AD0C7D6F}" dt="2021-12-14T11:03:10.605" v="25"/>
        <pc:sldMkLst>
          <pc:docMk/>
          <pc:sldMk cId="2466087012" sldId="565"/>
        </pc:sldMkLst>
      </pc:sldChg>
      <pc:sldChg chg="modSp add mod">
        <pc:chgData name="Anatoliy Kigel" userId="7432c6c4687b0a9c" providerId="LiveId" clId="{A78DEED9-F842-4DD5-868A-3FF9AD0C7D6F}" dt="2021-12-14T11:10:26.808" v="195" actId="1036"/>
        <pc:sldMkLst>
          <pc:docMk/>
          <pc:sldMk cId="1819722298" sldId="566"/>
        </pc:sldMkLst>
        <pc:spChg chg="mod">
          <ac:chgData name="Anatoliy Kigel" userId="7432c6c4687b0a9c" providerId="LiveId" clId="{A78DEED9-F842-4DD5-868A-3FF9AD0C7D6F}" dt="2021-12-14T11:10:26.808" v="195" actId="1036"/>
          <ac:spMkLst>
            <pc:docMk/>
            <pc:sldMk cId="1819722298" sldId="566"/>
            <ac:spMk id="4" creationId="{00000000-0000-0000-0000-000000000000}"/>
          </ac:spMkLst>
        </pc:spChg>
        <pc:spChg chg="mod">
          <ac:chgData name="Anatoliy Kigel" userId="7432c6c4687b0a9c" providerId="LiveId" clId="{A78DEED9-F842-4DD5-868A-3FF9AD0C7D6F}" dt="2021-12-14T11:10:23.160" v="192" actId="20577"/>
          <ac:spMkLst>
            <pc:docMk/>
            <pc:sldMk cId="1819722298" sldId="566"/>
            <ac:spMk id="7" creationId="{00000000-0000-0000-0000-000000000000}"/>
          </ac:spMkLst>
        </pc:spChg>
      </pc:sldChg>
      <pc:sldChg chg="addSp delSp modSp add mod">
        <pc:chgData name="Anatoliy Kigel" userId="7432c6c4687b0a9c" providerId="LiveId" clId="{A78DEED9-F842-4DD5-868A-3FF9AD0C7D6F}" dt="2021-12-15T17:36:46.455" v="1236" actId="1035"/>
        <pc:sldMkLst>
          <pc:docMk/>
          <pc:sldMk cId="1520347078" sldId="568"/>
        </pc:sldMkLst>
        <pc:spChg chg="mod">
          <ac:chgData name="Anatoliy Kigel" userId="7432c6c4687b0a9c" providerId="LiveId" clId="{A78DEED9-F842-4DD5-868A-3FF9AD0C7D6F}" dt="2021-12-15T17:26:40.312" v="1142" actId="20577"/>
          <ac:spMkLst>
            <pc:docMk/>
            <pc:sldMk cId="1520347078" sldId="568"/>
            <ac:spMk id="3" creationId="{00000000-0000-0000-0000-000000000000}"/>
          </ac:spMkLst>
        </pc:spChg>
        <pc:spChg chg="mod">
          <ac:chgData name="Anatoliy Kigel" userId="7432c6c4687b0a9c" providerId="LiveId" clId="{A78DEED9-F842-4DD5-868A-3FF9AD0C7D6F}" dt="2021-12-15T17:36:46.455" v="1236" actId="1035"/>
          <ac:spMkLst>
            <pc:docMk/>
            <pc:sldMk cId="1520347078" sldId="568"/>
            <ac:spMk id="19" creationId="{626CDE1B-54B4-421D-829E-3C5A3C228934}"/>
          </ac:spMkLst>
        </pc:spChg>
        <pc:spChg chg="del">
          <ac:chgData name="Anatoliy Kigel" userId="7432c6c4687b0a9c" providerId="LiveId" clId="{A78DEED9-F842-4DD5-868A-3FF9AD0C7D6F}" dt="2021-12-15T13:57:03.150" v="250" actId="478"/>
          <ac:spMkLst>
            <pc:docMk/>
            <pc:sldMk cId="1520347078" sldId="568"/>
            <ac:spMk id="21" creationId="{4F2CC97E-5046-46E7-9C79-EE465285CDF5}"/>
          </ac:spMkLst>
        </pc:spChg>
        <pc:picChg chg="add mod">
          <ac:chgData name="Anatoliy Kigel" userId="7432c6c4687b0a9c" providerId="LiveId" clId="{A78DEED9-F842-4DD5-868A-3FF9AD0C7D6F}" dt="2021-12-15T13:57:57.764" v="256" actId="1076"/>
          <ac:picMkLst>
            <pc:docMk/>
            <pc:sldMk cId="1520347078" sldId="568"/>
            <ac:picMk id="4" creationId="{10357DF9-B998-4848-92FB-7E0BD4F0D295}"/>
          </ac:picMkLst>
        </pc:picChg>
        <pc:picChg chg="del">
          <ac:chgData name="Anatoliy Kigel" userId="7432c6c4687b0a9c" providerId="LiveId" clId="{A78DEED9-F842-4DD5-868A-3FF9AD0C7D6F}" dt="2021-12-15T13:57:03.932" v="251" actId="478"/>
          <ac:picMkLst>
            <pc:docMk/>
            <pc:sldMk cId="1520347078" sldId="568"/>
            <ac:picMk id="24" creationId="{0B68B66F-3536-4577-B799-120A893F58E0}"/>
          </ac:picMkLst>
        </pc:picChg>
      </pc:sldChg>
      <pc:sldChg chg="modSp mod">
        <pc:chgData name="Anatoliy Kigel" userId="7432c6c4687b0a9c" providerId="LiveId" clId="{A78DEED9-F842-4DD5-868A-3FF9AD0C7D6F}" dt="2021-12-14T11:11:27.399" v="223" actId="20577"/>
        <pc:sldMkLst>
          <pc:docMk/>
          <pc:sldMk cId="4081544732" sldId="571"/>
        </pc:sldMkLst>
        <pc:spChg chg="mod">
          <ac:chgData name="Anatoliy Kigel" userId="7432c6c4687b0a9c" providerId="LiveId" clId="{A78DEED9-F842-4DD5-868A-3FF9AD0C7D6F}" dt="2021-12-14T11:11:27.399" v="223" actId="20577"/>
          <ac:spMkLst>
            <pc:docMk/>
            <pc:sldMk cId="4081544732" sldId="571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A78DEED9-F842-4DD5-868A-3FF9AD0C7D6F}" dt="2021-12-15T17:29:14.864" v="1154" actId="1035"/>
        <pc:sldMkLst>
          <pc:docMk/>
          <pc:sldMk cId="742074230" sldId="572"/>
        </pc:sldMkLst>
        <pc:spChg chg="add del">
          <ac:chgData name="Anatoliy Kigel" userId="7432c6c4687b0a9c" providerId="LiveId" clId="{A78DEED9-F842-4DD5-868A-3FF9AD0C7D6F}" dt="2021-12-14T11:07:13.249" v="31"/>
          <ac:spMkLst>
            <pc:docMk/>
            <pc:sldMk cId="742074230" sldId="572"/>
            <ac:spMk id="2" creationId="{EE1AB00E-2CD9-4468-8099-95EE7897A836}"/>
          </ac:spMkLst>
        </pc:spChg>
        <pc:spChg chg="mod">
          <ac:chgData name="Anatoliy Kigel" userId="7432c6c4687b0a9c" providerId="LiveId" clId="{A78DEED9-F842-4DD5-868A-3FF9AD0C7D6F}" dt="2021-12-14T11:09:47.435" v="160" actId="1035"/>
          <ac:spMkLst>
            <pc:docMk/>
            <pc:sldMk cId="742074230" sldId="572"/>
            <ac:spMk id="3" creationId="{00000000-0000-0000-0000-000000000000}"/>
          </ac:spMkLst>
        </pc:spChg>
        <pc:spChg chg="add del">
          <ac:chgData name="Anatoliy Kigel" userId="7432c6c4687b0a9c" providerId="LiveId" clId="{A78DEED9-F842-4DD5-868A-3FF9AD0C7D6F}" dt="2021-12-14T11:07:24.497" v="35"/>
          <ac:spMkLst>
            <pc:docMk/>
            <pc:sldMk cId="742074230" sldId="572"/>
            <ac:spMk id="4" creationId="{648C0750-0A47-47ED-8C5A-3DB620D73F4E}"/>
          </ac:spMkLst>
        </pc:spChg>
        <pc:spChg chg="mod">
          <ac:chgData name="Anatoliy Kigel" userId="7432c6c4687b0a9c" providerId="LiveId" clId="{A78DEED9-F842-4DD5-868A-3FF9AD0C7D6F}" dt="2021-12-14T11:07:07.025" v="29" actId="6549"/>
          <ac:spMkLst>
            <pc:docMk/>
            <pc:sldMk cId="742074230" sldId="572"/>
            <ac:spMk id="6" creationId="{00000000-0000-0000-0000-000000000000}"/>
          </ac:spMkLst>
        </pc:spChg>
        <pc:spChg chg="mod">
          <ac:chgData name="Anatoliy Kigel" userId="7432c6c4687b0a9c" providerId="LiveId" clId="{A78DEED9-F842-4DD5-868A-3FF9AD0C7D6F}" dt="2021-12-15T17:29:14.864" v="1154" actId="1035"/>
          <ac:spMkLst>
            <pc:docMk/>
            <pc:sldMk cId="742074230" sldId="572"/>
            <ac:spMk id="9" creationId="{00000000-0000-0000-0000-000000000000}"/>
          </ac:spMkLst>
        </pc:spChg>
        <pc:spChg chg="mod">
          <ac:chgData name="Anatoliy Kigel" userId="7432c6c4687b0a9c" providerId="LiveId" clId="{A78DEED9-F842-4DD5-868A-3FF9AD0C7D6F}" dt="2021-12-15T17:29:13.302" v="1151" actId="1036"/>
          <ac:spMkLst>
            <pc:docMk/>
            <pc:sldMk cId="742074230" sldId="572"/>
            <ac:spMk id="10" creationId="{00000000-0000-0000-0000-000000000000}"/>
          </ac:spMkLst>
        </pc:spChg>
      </pc:sldChg>
      <pc:sldChg chg="modSp mod">
        <pc:chgData name="Anatoliy Kigel" userId="7432c6c4687b0a9c" providerId="LiveId" clId="{A78DEED9-F842-4DD5-868A-3FF9AD0C7D6F}" dt="2021-12-14T11:11:30.705" v="226" actId="20577"/>
        <pc:sldMkLst>
          <pc:docMk/>
          <pc:sldMk cId="3171097813" sldId="573"/>
        </pc:sldMkLst>
        <pc:spChg chg="mod">
          <ac:chgData name="Anatoliy Kigel" userId="7432c6c4687b0a9c" providerId="LiveId" clId="{A78DEED9-F842-4DD5-868A-3FF9AD0C7D6F}" dt="2021-12-14T11:11:30.705" v="226" actId="20577"/>
          <ac:spMkLst>
            <pc:docMk/>
            <pc:sldMk cId="3171097813" sldId="573"/>
            <ac:spMk id="5" creationId="{00000000-0000-0000-0000-000000000000}"/>
          </ac:spMkLst>
        </pc:spChg>
      </pc:sldChg>
      <pc:sldChg chg="del">
        <pc:chgData name="Anatoliy Kigel" userId="7432c6c4687b0a9c" providerId="LiveId" clId="{A78DEED9-F842-4DD5-868A-3FF9AD0C7D6F}" dt="2021-12-14T10:59:49.528" v="10" actId="47"/>
        <pc:sldMkLst>
          <pc:docMk/>
          <pc:sldMk cId="3612600734" sldId="574"/>
        </pc:sldMkLst>
      </pc:sldChg>
      <pc:sldChg chg="del">
        <pc:chgData name="Anatoliy Kigel" userId="7432c6c4687b0a9c" providerId="LiveId" clId="{A78DEED9-F842-4DD5-868A-3FF9AD0C7D6F}" dt="2021-12-14T10:59:52.944" v="11" actId="47"/>
        <pc:sldMkLst>
          <pc:docMk/>
          <pc:sldMk cId="842839845" sldId="575"/>
        </pc:sldMkLst>
      </pc:sldChg>
      <pc:sldChg chg="modSp mod">
        <pc:chgData name="Anatoliy Kigel" userId="7432c6c4687b0a9c" providerId="LiveId" clId="{A78DEED9-F842-4DD5-868A-3FF9AD0C7D6F}" dt="2021-12-14T11:11:12.975" v="216" actId="6549"/>
        <pc:sldMkLst>
          <pc:docMk/>
          <pc:sldMk cId="1504086702" sldId="576"/>
        </pc:sldMkLst>
        <pc:spChg chg="mod">
          <ac:chgData name="Anatoliy Kigel" userId="7432c6c4687b0a9c" providerId="LiveId" clId="{A78DEED9-F842-4DD5-868A-3FF9AD0C7D6F}" dt="2021-12-14T11:11:12.975" v="216" actId="6549"/>
          <ac:spMkLst>
            <pc:docMk/>
            <pc:sldMk cId="1504086702" sldId="576"/>
            <ac:spMk id="5" creationId="{00000000-0000-0000-0000-000000000000}"/>
          </ac:spMkLst>
        </pc:spChg>
      </pc:sldChg>
      <pc:sldChg chg="del">
        <pc:chgData name="Anatoliy Kigel" userId="7432c6c4687b0a9c" providerId="LiveId" clId="{A78DEED9-F842-4DD5-868A-3FF9AD0C7D6F}" dt="2021-12-15T14:06:03.735" v="782" actId="47"/>
        <pc:sldMkLst>
          <pc:docMk/>
          <pc:sldMk cId="3444205121" sldId="579"/>
        </pc:sldMkLst>
      </pc:sldChg>
      <pc:sldChg chg="del">
        <pc:chgData name="Anatoliy Kigel" userId="7432c6c4687b0a9c" providerId="LiveId" clId="{A78DEED9-F842-4DD5-868A-3FF9AD0C7D6F}" dt="2021-12-15T14:06:03.735" v="782" actId="47"/>
        <pc:sldMkLst>
          <pc:docMk/>
          <pc:sldMk cId="639993302" sldId="580"/>
        </pc:sldMkLst>
      </pc:sldChg>
      <pc:sldChg chg="addSp delSp modSp mod">
        <pc:chgData name="Anatoliy Kigel" userId="7432c6c4687b0a9c" providerId="LiveId" clId="{A78DEED9-F842-4DD5-868A-3FF9AD0C7D6F}" dt="2021-12-15T17:34:39.413" v="1224" actId="113"/>
        <pc:sldMkLst>
          <pc:docMk/>
          <pc:sldMk cId="1594165977" sldId="582"/>
        </pc:sldMkLst>
        <pc:spChg chg="del">
          <ac:chgData name="Anatoliy Kigel" userId="7432c6c4687b0a9c" providerId="LiveId" clId="{A78DEED9-F842-4DD5-868A-3FF9AD0C7D6F}" dt="2021-12-15T17:27:08.407" v="1144" actId="478"/>
          <ac:spMkLst>
            <pc:docMk/>
            <pc:sldMk cId="1594165977" sldId="582"/>
            <ac:spMk id="7" creationId="{5E31AD7A-883A-454A-A33C-1BB831C49059}"/>
          </ac:spMkLst>
        </pc:spChg>
        <pc:spChg chg="add del mod">
          <ac:chgData name="Anatoliy Kigel" userId="7432c6c4687b0a9c" providerId="LiveId" clId="{A78DEED9-F842-4DD5-868A-3FF9AD0C7D6F}" dt="2021-12-15T17:33:30.023" v="1166" actId="21"/>
          <ac:spMkLst>
            <pc:docMk/>
            <pc:sldMk cId="1594165977" sldId="582"/>
            <ac:spMk id="8" creationId="{58C4D602-380E-40CF-803D-1A7889D996ED}"/>
          </ac:spMkLst>
        </pc:spChg>
        <pc:spChg chg="add mod">
          <ac:chgData name="Anatoliy Kigel" userId="7432c6c4687b0a9c" providerId="LiveId" clId="{A78DEED9-F842-4DD5-868A-3FF9AD0C7D6F}" dt="2021-12-15T17:33:47.903" v="1193" actId="1076"/>
          <ac:spMkLst>
            <pc:docMk/>
            <pc:sldMk cId="1594165977" sldId="582"/>
            <ac:spMk id="9" creationId="{633A6618-5781-4451-A7BD-D199DFDA4D47}"/>
          </ac:spMkLst>
        </pc:spChg>
        <pc:spChg chg="del">
          <ac:chgData name="Anatoliy Kigel" userId="7432c6c4687b0a9c" providerId="LiveId" clId="{A78DEED9-F842-4DD5-868A-3FF9AD0C7D6F}" dt="2021-12-15T17:27:09.497" v="1145" actId="478"/>
          <ac:spMkLst>
            <pc:docMk/>
            <pc:sldMk cId="1594165977" sldId="582"/>
            <ac:spMk id="10" creationId="{00000000-0000-0000-0000-000000000000}"/>
          </ac:spMkLst>
        </pc:spChg>
        <pc:spChg chg="add mod">
          <ac:chgData name="Anatoliy Kigel" userId="7432c6c4687b0a9c" providerId="LiveId" clId="{A78DEED9-F842-4DD5-868A-3FF9AD0C7D6F}" dt="2021-12-15T17:33:30.409" v="1167"/>
          <ac:spMkLst>
            <pc:docMk/>
            <pc:sldMk cId="1594165977" sldId="582"/>
            <ac:spMk id="11" creationId="{167FF854-556B-45BC-ABCC-6659DA92F0FE}"/>
          </ac:spMkLst>
        </pc:spChg>
        <pc:spChg chg="add mod">
          <ac:chgData name="Anatoliy Kigel" userId="7432c6c4687b0a9c" providerId="LiveId" clId="{A78DEED9-F842-4DD5-868A-3FF9AD0C7D6F}" dt="2021-12-15T17:34:39.413" v="1224" actId="113"/>
          <ac:spMkLst>
            <pc:docMk/>
            <pc:sldMk cId="1594165977" sldId="582"/>
            <ac:spMk id="12" creationId="{F3983F28-BC6D-4E86-8D29-9837843CB850}"/>
          </ac:spMkLst>
        </pc:spChg>
        <pc:spChg chg="del">
          <ac:chgData name="Anatoliy Kigel" userId="7432c6c4687b0a9c" providerId="LiveId" clId="{A78DEED9-F842-4DD5-868A-3FF9AD0C7D6F}" dt="2021-12-15T17:32:55.562" v="1159" actId="21"/>
          <ac:spMkLst>
            <pc:docMk/>
            <pc:sldMk cId="1594165977" sldId="582"/>
            <ac:spMk id="20" creationId="{00000000-0000-0000-0000-000000000000}"/>
          </ac:spMkLst>
        </pc:spChg>
        <pc:picChg chg="del">
          <ac:chgData name="Anatoliy Kigel" userId="7432c6c4687b0a9c" providerId="LiveId" clId="{A78DEED9-F842-4DD5-868A-3FF9AD0C7D6F}" dt="2021-12-15T17:27:07.141" v="1143" actId="478"/>
          <ac:picMkLst>
            <pc:docMk/>
            <pc:sldMk cId="1594165977" sldId="582"/>
            <ac:picMk id="3" creationId="{882F5277-9212-44D3-901B-66C5860B1D5A}"/>
          </ac:picMkLst>
        </pc:picChg>
        <pc:picChg chg="add del mod">
          <ac:chgData name="Anatoliy Kigel" userId="7432c6c4687b0a9c" providerId="LiveId" clId="{A78DEED9-F842-4DD5-868A-3FF9AD0C7D6F}" dt="2021-12-15T17:33:23.114" v="1162" actId="478"/>
          <ac:picMkLst>
            <pc:docMk/>
            <pc:sldMk cId="1594165977" sldId="582"/>
            <ac:picMk id="4" creationId="{0652D9FC-642D-4E41-94F5-7C09C9C8C734}"/>
          </ac:picMkLst>
        </pc:picChg>
        <pc:picChg chg="add mod">
          <ac:chgData name="Anatoliy Kigel" userId="7432c6c4687b0a9c" providerId="LiveId" clId="{A78DEED9-F842-4DD5-868A-3FF9AD0C7D6F}" dt="2021-12-15T17:34:07.090" v="1194" actId="1076"/>
          <ac:picMkLst>
            <pc:docMk/>
            <pc:sldMk cId="1594165977" sldId="582"/>
            <ac:picMk id="6" creationId="{A130008F-1C77-4120-A5FE-DF88660AAC1C}"/>
          </ac:picMkLst>
        </pc:picChg>
      </pc:sldChg>
      <pc:sldChg chg="modSp mod">
        <pc:chgData name="Anatoliy Kigel" userId="7432c6c4687b0a9c" providerId="LiveId" clId="{A78DEED9-F842-4DD5-868A-3FF9AD0C7D6F}" dt="2021-12-15T14:06:09.359" v="792" actId="404"/>
        <pc:sldMkLst>
          <pc:docMk/>
          <pc:sldMk cId="2393998292" sldId="583"/>
        </pc:sldMkLst>
        <pc:spChg chg="mod">
          <ac:chgData name="Anatoliy Kigel" userId="7432c6c4687b0a9c" providerId="LiveId" clId="{A78DEED9-F842-4DD5-868A-3FF9AD0C7D6F}" dt="2021-12-15T14:06:09.359" v="792" actId="404"/>
          <ac:spMkLst>
            <pc:docMk/>
            <pc:sldMk cId="2393998292" sldId="583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A78DEED9-F842-4DD5-868A-3FF9AD0C7D6F}" dt="2021-12-15T14:05:39.731" v="776" actId="20577"/>
        <pc:sldMkLst>
          <pc:docMk/>
          <pc:sldMk cId="1759504091" sldId="584"/>
        </pc:sldMkLst>
        <pc:spChg chg="mod">
          <ac:chgData name="Anatoliy Kigel" userId="7432c6c4687b0a9c" providerId="LiveId" clId="{A78DEED9-F842-4DD5-868A-3FF9AD0C7D6F}" dt="2021-12-15T14:05:39.731" v="776" actId="20577"/>
          <ac:spMkLst>
            <pc:docMk/>
            <pc:sldMk cId="1759504091" sldId="584"/>
            <ac:spMk id="5" creationId="{00000000-0000-0000-0000-000000000000}"/>
          </ac:spMkLst>
        </pc:spChg>
      </pc:sldChg>
      <pc:sldChg chg="del">
        <pc:chgData name="Anatoliy Kigel" userId="7432c6c4687b0a9c" providerId="LiveId" clId="{A78DEED9-F842-4DD5-868A-3FF9AD0C7D6F}" dt="2021-12-14T10:59:52.944" v="11" actId="47"/>
        <pc:sldMkLst>
          <pc:docMk/>
          <pc:sldMk cId="2404234109" sldId="585"/>
        </pc:sldMkLst>
      </pc:sldChg>
      <pc:sldChg chg="del">
        <pc:chgData name="Anatoliy Kigel" userId="7432c6c4687b0a9c" providerId="LiveId" clId="{A78DEED9-F842-4DD5-868A-3FF9AD0C7D6F}" dt="2021-12-14T10:59:49.528" v="10" actId="47"/>
        <pc:sldMkLst>
          <pc:docMk/>
          <pc:sldMk cId="3417312229" sldId="586"/>
        </pc:sldMkLst>
      </pc:sldChg>
      <pc:sldChg chg="add">
        <pc:chgData name="Anatoliy Kigel" userId="7432c6c4687b0a9c" providerId="LiveId" clId="{A78DEED9-F842-4DD5-868A-3FF9AD0C7D6F}" dt="2021-12-14T10:59:46.479" v="9"/>
        <pc:sldMkLst>
          <pc:docMk/>
          <pc:sldMk cId="127726153" sldId="587"/>
        </pc:sldMkLst>
      </pc:sldChg>
      <pc:sldChg chg="add">
        <pc:chgData name="Anatoliy Kigel" userId="7432c6c4687b0a9c" providerId="LiveId" clId="{A78DEED9-F842-4DD5-868A-3FF9AD0C7D6F}" dt="2021-12-14T10:59:46.479" v="9"/>
        <pc:sldMkLst>
          <pc:docMk/>
          <pc:sldMk cId="2682695908" sldId="588"/>
        </pc:sldMkLst>
      </pc:sldChg>
      <pc:sldChg chg="addSp delSp modSp add mod">
        <pc:chgData name="Anatoliy Kigel" userId="7432c6c4687b0a9c" providerId="LiveId" clId="{A78DEED9-F842-4DD5-868A-3FF9AD0C7D6F}" dt="2021-12-16T08:51:35.356" v="1261" actId="1076"/>
        <pc:sldMkLst>
          <pc:docMk/>
          <pc:sldMk cId="113646958" sldId="589"/>
        </pc:sldMkLst>
        <pc:spChg chg="mod">
          <ac:chgData name="Anatoliy Kigel" userId="7432c6c4687b0a9c" providerId="LiveId" clId="{A78DEED9-F842-4DD5-868A-3FF9AD0C7D6F}" dt="2021-12-15T17:21:24.247" v="1024" actId="1035"/>
          <ac:spMkLst>
            <pc:docMk/>
            <pc:sldMk cId="113646958" sldId="589"/>
            <ac:spMk id="3" creationId="{00000000-0000-0000-0000-000000000000}"/>
          </ac:spMkLst>
        </pc:spChg>
        <pc:spChg chg="add mod">
          <ac:chgData name="Anatoliy Kigel" userId="7432c6c4687b0a9c" providerId="LiveId" clId="{A78DEED9-F842-4DD5-868A-3FF9AD0C7D6F}" dt="2021-12-16T08:51:35.356" v="1261" actId="1076"/>
          <ac:spMkLst>
            <pc:docMk/>
            <pc:sldMk cId="113646958" sldId="589"/>
            <ac:spMk id="7" creationId="{BC38871E-2E2B-46FF-8451-D809E6386500}"/>
          </ac:spMkLst>
        </pc:spChg>
        <pc:spChg chg="add del mod">
          <ac:chgData name="Anatoliy Kigel" userId="7432c6c4687b0a9c" providerId="LiveId" clId="{A78DEED9-F842-4DD5-868A-3FF9AD0C7D6F}" dt="2021-12-16T08:51:09.874" v="1253" actId="478"/>
          <ac:spMkLst>
            <pc:docMk/>
            <pc:sldMk cId="113646958" sldId="589"/>
            <ac:spMk id="9" creationId="{2DAB2E08-1D09-41C1-9753-8D734D250539}"/>
          </ac:spMkLst>
        </pc:spChg>
        <pc:spChg chg="add del mod">
          <ac:chgData name="Anatoliy Kigel" userId="7432c6c4687b0a9c" providerId="LiveId" clId="{A78DEED9-F842-4DD5-868A-3FF9AD0C7D6F}" dt="2021-12-16T08:51:09.874" v="1253" actId="478"/>
          <ac:spMkLst>
            <pc:docMk/>
            <pc:sldMk cId="113646958" sldId="589"/>
            <ac:spMk id="10" creationId="{3048DDE5-F2C0-4C2C-9AE2-EC6ACBD4B17F}"/>
          </ac:spMkLst>
        </pc:spChg>
        <pc:spChg chg="del">
          <ac:chgData name="Anatoliy Kigel" userId="7432c6c4687b0a9c" providerId="LiveId" clId="{A78DEED9-F842-4DD5-868A-3FF9AD0C7D6F}" dt="2021-12-15T17:19:03.823" v="960" actId="478"/>
          <ac:spMkLst>
            <pc:docMk/>
            <pc:sldMk cId="113646958" sldId="589"/>
            <ac:spMk id="19" creationId="{626CDE1B-54B4-421D-829E-3C5A3C228934}"/>
          </ac:spMkLst>
        </pc:spChg>
        <pc:picChg chg="del">
          <ac:chgData name="Anatoliy Kigel" userId="7432c6c4687b0a9c" providerId="LiveId" clId="{A78DEED9-F842-4DD5-868A-3FF9AD0C7D6F}" dt="2021-12-15T17:19:00.912" v="959" actId="478"/>
          <ac:picMkLst>
            <pc:docMk/>
            <pc:sldMk cId="113646958" sldId="589"/>
            <ac:picMk id="4" creationId="{10357DF9-B998-4848-92FB-7E0BD4F0D295}"/>
          </ac:picMkLst>
        </pc:picChg>
        <pc:cxnChg chg="add del mod">
          <ac:chgData name="Anatoliy Kigel" userId="7432c6c4687b0a9c" providerId="LiveId" clId="{A78DEED9-F842-4DD5-868A-3FF9AD0C7D6F}" dt="2021-12-16T08:51:07.826" v="1251" actId="478"/>
          <ac:cxnSpMkLst>
            <pc:docMk/>
            <pc:sldMk cId="113646958" sldId="589"/>
            <ac:cxnSpMk id="6" creationId="{95A233DE-7D6B-49D3-B70A-42BDCFA19BB4}"/>
          </ac:cxnSpMkLst>
        </pc:cxnChg>
      </pc:sldChg>
      <pc:sldChg chg="addSp delSp modSp add mod">
        <pc:chgData name="Anatoliy Kigel" userId="7432c6c4687b0a9c" providerId="LiveId" clId="{A78DEED9-F842-4DD5-868A-3FF9AD0C7D6F}" dt="2021-12-16T08:51:05.388" v="1250" actId="1076"/>
        <pc:sldMkLst>
          <pc:docMk/>
          <pc:sldMk cId="965361104" sldId="590"/>
        </pc:sldMkLst>
        <pc:spChg chg="del">
          <ac:chgData name="Anatoliy Kigel" userId="7432c6c4687b0a9c" providerId="LiveId" clId="{A78DEED9-F842-4DD5-868A-3FF9AD0C7D6F}" dt="2021-12-16T08:50:22.641" v="1238" actId="478"/>
          <ac:spMkLst>
            <pc:docMk/>
            <pc:sldMk cId="965361104" sldId="590"/>
            <ac:spMk id="7" creationId="{BC38871E-2E2B-46FF-8451-D809E6386500}"/>
          </ac:spMkLst>
        </pc:spChg>
        <pc:spChg chg="mod">
          <ac:chgData name="Anatoliy Kigel" userId="7432c6c4687b0a9c" providerId="LiveId" clId="{A78DEED9-F842-4DD5-868A-3FF9AD0C7D6F}" dt="2021-12-16T08:51:05.388" v="1250" actId="1076"/>
          <ac:spMkLst>
            <pc:docMk/>
            <pc:sldMk cId="965361104" sldId="590"/>
            <ac:spMk id="9" creationId="{2DAB2E08-1D09-41C1-9753-8D734D250539}"/>
          </ac:spMkLst>
        </pc:spChg>
        <pc:spChg chg="mod">
          <ac:chgData name="Anatoliy Kigel" userId="7432c6c4687b0a9c" providerId="LiveId" clId="{A78DEED9-F842-4DD5-868A-3FF9AD0C7D6F}" dt="2021-12-16T08:51:02.756" v="1249" actId="1076"/>
          <ac:spMkLst>
            <pc:docMk/>
            <pc:sldMk cId="965361104" sldId="590"/>
            <ac:spMk id="10" creationId="{3048DDE5-F2C0-4C2C-9AE2-EC6ACBD4B17F}"/>
          </ac:spMkLst>
        </pc:spChg>
        <pc:picChg chg="add mod">
          <ac:chgData name="Anatoliy Kigel" userId="7432c6c4687b0a9c" providerId="LiveId" clId="{A78DEED9-F842-4DD5-868A-3FF9AD0C7D6F}" dt="2021-12-16T08:50:59.871" v="1248" actId="1076"/>
          <ac:picMkLst>
            <pc:docMk/>
            <pc:sldMk cId="965361104" sldId="590"/>
            <ac:picMk id="1026" creationId="{0E75FC3D-D189-4941-A71A-282DFD24F004}"/>
          </ac:picMkLst>
        </pc:picChg>
        <pc:cxnChg chg="del">
          <ac:chgData name="Anatoliy Kigel" userId="7432c6c4687b0a9c" providerId="LiveId" clId="{A78DEED9-F842-4DD5-868A-3FF9AD0C7D6F}" dt="2021-12-16T08:50:56.097" v="1245" actId="478"/>
          <ac:cxnSpMkLst>
            <pc:docMk/>
            <pc:sldMk cId="965361104" sldId="590"/>
            <ac:cxnSpMk id="6" creationId="{95A233DE-7D6B-49D3-B70A-42BDCFA19BB4}"/>
          </ac:cxnSpMkLst>
        </pc:cxnChg>
      </pc:sldChg>
    </pc:docChg>
  </pc:docChgLst>
  <pc:docChgLst>
    <pc:chgData name="Anatoliy Kigel" userId="7432c6c4687b0a9c" providerId="LiveId" clId="{FAD7C6D2-875D-4866-9021-8661D2551D77}"/>
    <pc:docChg chg="custSel modSld">
      <pc:chgData name="Anatoliy Kigel" userId="7432c6c4687b0a9c" providerId="LiveId" clId="{FAD7C6D2-875D-4866-9021-8661D2551D77}" dt="2021-05-07T08:01:26.250" v="82" actId="1035"/>
      <pc:docMkLst>
        <pc:docMk/>
      </pc:docMkLst>
      <pc:sldChg chg="modSp mod">
        <pc:chgData name="Anatoliy Kigel" userId="7432c6c4687b0a9c" providerId="LiveId" clId="{FAD7C6D2-875D-4866-9021-8661D2551D77}" dt="2021-05-06T04:02:19.109" v="2" actId="20577"/>
        <pc:sldMkLst>
          <pc:docMk/>
          <pc:sldMk cId="1594165977" sldId="582"/>
        </pc:sldMkLst>
        <pc:spChg chg="mod">
          <ac:chgData name="Anatoliy Kigel" userId="7432c6c4687b0a9c" providerId="LiveId" clId="{FAD7C6D2-875D-4866-9021-8661D2551D77}" dt="2021-05-06T04:02:19.109" v="2" actId="20577"/>
          <ac:spMkLst>
            <pc:docMk/>
            <pc:sldMk cId="1594165977" sldId="582"/>
            <ac:spMk id="10" creationId="{00000000-0000-0000-0000-000000000000}"/>
          </ac:spMkLst>
        </pc:spChg>
      </pc:sldChg>
      <pc:sldChg chg="modSp mod">
        <pc:chgData name="Anatoliy Kigel" userId="7432c6c4687b0a9c" providerId="LiveId" clId="{FAD7C6D2-875D-4866-9021-8661D2551D77}" dt="2021-05-07T08:01:26.250" v="82" actId="1035"/>
        <pc:sldMkLst>
          <pc:docMk/>
          <pc:sldMk cId="1571604367" sldId="584"/>
        </pc:sldMkLst>
        <pc:spChg chg="mod">
          <ac:chgData name="Anatoliy Kigel" userId="7432c6c4687b0a9c" providerId="LiveId" clId="{FAD7C6D2-875D-4866-9021-8661D2551D77}" dt="2021-05-07T08:00:33.209" v="78" actId="1036"/>
          <ac:spMkLst>
            <pc:docMk/>
            <pc:sldMk cId="1571604367" sldId="584"/>
            <ac:spMk id="3" creationId="{00000000-0000-0000-0000-000000000000}"/>
          </ac:spMkLst>
        </pc:spChg>
        <pc:spChg chg="mod">
          <ac:chgData name="Anatoliy Kigel" userId="7432c6c4687b0a9c" providerId="LiveId" clId="{FAD7C6D2-875D-4866-9021-8661D2551D77}" dt="2021-05-07T08:00:34.945" v="79" actId="1035"/>
          <ac:spMkLst>
            <pc:docMk/>
            <pc:sldMk cId="1571604367" sldId="584"/>
            <ac:spMk id="9" creationId="{00000000-0000-0000-0000-000000000000}"/>
          </ac:spMkLst>
        </pc:spChg>
        <pc:spChg chg="mod">
          <ac:chgData name="Anatoliy Kigel" userId="7432c6c4687b0a9c" providerId="LiveId" clId="{FAD7C6D2-875D-4866-9021-8661D2551D77}" dt="2021-05-07T08:01:26.250" v="82" actId="1035"/>
          <ac:spMkLst>
            <pc:docMk/>
            <pc:sldMk cId="1571604367" sldId="584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22669EEB-8FD4-41C4-AAEF-5CBA00EF592A}"/>
    <pc:docChg chg="undo custSel addSld delSld modSld sldOrd">
      <pc:chgData name="Anatoliy Kigel" userId="7432c6c4687b0a9c" providerId="LiveId" clId="{22669EEB-8FD4-41C4-AAEF-5CBA00EF592A}" dt="2021-08-04T09:59:13.387" v="371" actId="20577"/>
      <pc:docMkLst>
        <pc:docMk/>
      </pc:docMkLst>
      <pc:sldChg chg="addSp delSp modSp mod">
        <pc:chgData name="Anatoliy Kigel" userId="7432c6c4687b0a9c" providerId="LiveId" clId="{22669EEB-8FD4-41C4-AAEF-5CBA00EF592A}" dt="2021-08-04T08:58:16.928" v="130" actId="478"/>
        <pc:sldMkLst>
          <pc:docMk/>
          <pc:sldMk cId="1383931911" sldId="551"/>
        </pc:sldMkLst>
        <pc:spChg chg="mod">
          <ac:chgData name="Anatoliy Kigel" userId="7432c6c4687b0a9c" providerId="LiveId" clId="{22669EEB-8FD4-41C4-AAEF-5CBA00EF592A}" dt="2021-08-04T08:58:16.625" v="129" actId="20577"/>
          <ac:spMkLst>
            <pc:docMk/>
            <pc:sldMk cId="1383931911" sldId="551"/>
            <ac:spMk id="3" creationId="{00000000-0000-0000-0000-000000000000}"/>
          </ac:spMkLst>
        </pc:spChg>
        <pc:spChg chg="add del">
          <ac:chgData name="Anatoliy Kigel" userId="7432c6c4687b0a9c" providerId="LiveId" clId="{22669EEB-8FD4-41C4-AAEF-5CBA00EF592A}" dt="2021-08-04T08:58:16.928" v="130" actId="478"/>
          <ac:spMkLst>
            <pc:docMk/>
            <pc:sldMk cId="1383931911" sldId="551"/>
            <ac:spMk id="8" creationId="{00000000-0000-0000-0000-000000000000}"/>
          </ac:spMkLst>
        </pc:spChg>
      </pc:sldChg>
      <pc:sldChg chg="del">
        <pc:chgData name="Anatoliy Kigel" userId="7432c6c4687b0a9c" providerId="LiveId" clId="{22669EEB-8FD4-41C4-AAEF-5CBA00EF592A}" dt="2021-08-04T08:56:30.620" v="63" actId="2696"/>
        <pc:sldMkLst>
          <pc:docMk/>
          <pc:sldMk cId="3091045128" sldId="571"/>
        </pc:sldMkLst>
      </pc:sldChg>
      <pc:sldChg chg="add">
        <pc:chgData name="Anatoliy Kigel" userId="7432c6c4687b0a9c" providerId="LiveId" clId="{22669EEB-8FD4-41C4-AAEF-5CBA00EF592A}" dt="2021-08-04T08:56:35.540" v="64"/>
        <pc:sldMkLst>
          <pc:docMk/>
          <pc:sldMk cId="4081544732" sldId="571"/>
        </pc:sldMkLst>
      </pc:sldChg>
      <pc:sldChg chg="add">
        <pc:chgData name="Anatoliy Kigel" userId="7432c6c4687b0a9c" providerId="LiveId" clId="{22669EEB-8FD4-41C4-AAEF-5CBA00EF592A}" dt="2021-08-04T08:56:35.540" v="64"/>
        <pc:sldMkLst>
          <pc:docMk/>
          <pc:sldMk cId="742074230" sldId="572"/>
        </pc:sldMkLst>
      </pc:sldChg>
      <pc:sldChg chg="modSp del mod">
        <pc:chgData name="Anatoliy Kigel" userId="7432c6c4687b0a9c" providerId="LiveId" clId="{22669EEB-8FD4-41C4-AAEF-5CBA00EF592A}" dt="2021-08-04T08:56:30.620" v="63" actId="2696"/>
        <pc:sldMkLst>
          <pc:docMk/>
          <pc:sldMk cId="3479261611" sldId="572"/>
        </pc:sldMkLst>
        <pc:spChg chg="mod">
          <ac:chgData name="Anatoliy Kigel" userId="7432c6c4687b0a9c" providerId="LiveId" clId="{22669EEB-8FD4-41C4-AAEF-5CBA00EF592A}" dt="2021-08-03T04:31:52.565" v="15" actId="1076"/>
          <ac:spMkLst>
            <pc:docMk/>
            <pc:sldMk cId="3479261611" sldId="572"/>
            <ac:spMk id="9" creationId="{00000000-0000-0000-0000-000000000000}"/>
          </ac:spMkLst>
        </pc:spChg>
        <pc:spChg chg="mod">
          <ac:chgData name="Anatoliy Kigel" userId="7432c6c4687b0a9c" providerId="LiveId" clId="{22669EEB-8FD4-41C4-AAEF-5CBA00EF592A}" dt="2021-08-03T04:32:07.628" v="26" actId="1036"/>
          <ac:spMkLst>
            <pc:docMk/>
            <pc:sldMk cId="3479261611" sldId="572"/>
            <ac:spMk id="10" creationId="{00000000-0000-0000-0000-000000000000}"/>
          </ac:spMkLst>
        </pc:spChg>
      </pc:sldChg>
      <pc:sldChg chg="addSp delSp modSp mod ord">
        <pc:chgData name="Anatoliy Kigel" userId="7432c6c4687b0a9c" providerId="LiveId" clId="{22669EEB-8FD4-41C4-AAEF-5CBA00EF592A}" dt="2021-08-04T09:07:34.242" v="263" actId="1036"/>
        <pc:sldMkLst>
          <pc:docMk/>
          <pc:sldMk cId="842839845" sldId="575"/>
        </pc:sldMkLst>
        <pc:spChg chg="mod">
          <ac:chgData name="Anatoliy Kigel" userId="7432c6c4687b0a9c" providerId="LiveId" clId="{22669EEB-8FD4-41C4-AAEF-5CBA00EF592A}" dt="2021-08-04T09:05:57.299" v="146" actId="1036"/>
          <ac:spMkLst>
            <pc:docMk/>
            <pc:sldMk cId="842839845" sldId="575"/>
            <ac:spMk id="3" creationId="{00000000-0000-0000-0000-000000000000}"/>
          </ac:spMkLst>
        </pc:spChg>
        <pc:spChg chg="mod">
          <ac:chgData name="Anatoliy Kigel" userId="7432c6c4687b0a9c" providerId="LiveId" clId="{22669EEB-8FD4-41C4-AAEF-5CBA00EF592A}" dt="2021-08-04T09:07:33.842" v="262" actId="1035"/>
          <ac:spMkLst>
            <pc:docMk/>
            <pc:sldMk cId="842839845" sldId="575"/>
            <ac:spMk id="4" creationId="{00000000-0000-0000-0000-000000000000}"/>
          </ac:spMkLst>
        </pc:spChg>
        <pc:spChg chg="mod">
          <ac:chgData name="Anatoliy Kigel" userId="7432c6c4687b0a9c" providerId="LiveId" clId="{22669EEB-8FD4-41C4-AAEF-5CBA00EF592A}" dt="2021-08-04T09:07:05.399" v="225" actId="1035"/>
          <ac:spMkLst>
            <pc:docMk/>
            <pc:sldMk cId="842839845" sldId="575"/>
            <ac:spMk id="12" creationId="{00000000-0000-0000-0000-000000000000}"/>
          </ac:spMkLst>
        </pc:spChg>
        <pc:picChg chg="add del mod">
          <ac:chgData name="Anatoliy Kigel" userId="7432c6c4687b0a9c" providerId="LiveId" clId="{22669EEB-8FD4-41C4-AAEF-5CBA00EF592A}" dt="2021-08-04T09:05:48.902" v="139" actId="478"/>
          <ac:picMkLst>
            <pc:docMk/>
            <pc:sldMk cId="842839845" sldId="575"/>
            <ac:picMk id="2" creationId="{1408B389-4B88-457F-B030-EC9DA72A87EB}"/>
          </ac:picMkLst>
        </pc:picChg>
        <pc:picChg chg="del">
          <ac:chgData name="Anatoliy Kigel" userId="7432c6c4687b0a9c" providerId="LiveId" clId="{22669EEB-8FD4-41C4-AAEF-5CBA00EF592A}" dt="2021-08-04T08:58:24.119" v="131" actId="478"/>
          <ac:picMkLst>
            <pc:docMk/>
            <pc:sldMk cId="842839845" sldId="575"/>
            <ac:picMk id="1026" creationId="{00000000-0000-0000-0000-000000000000}"/>
          </ac:picMkLst>
        </pc:picChg>
        <pc:picChg chg="add mod">
          <ac:chgData name="Anatoliy Kigel" userId="7432c6c4687b0a9c" providerId="LiveId" clId="{22669EEB-8FD4-41C4-AAEF-5CBA00EF592A}" dt="2021-08-04T09:07:34.242" v="263" actId="1036"/>
          <ac:picMkLst>
            <pc:docMk/>
            <pc:sldMk cId="842839845" sldId="575"/>
            <ac:picMk id="1028" creationId="{21793F88-3E0F-42DA-B79D-23BCD2EE09F5}"/>
          </ac:picMkLst>
        </pc:picChg>
      </pc:sldChg>
      <pc:sldChg chg="addSp delSp modSp mod">
        <pc:chgData name="Anatoliy Kigel" userId="7432c6c4687b0a9c" providerId="LiveId" clId="{22669EEB-8FD4-41C4-AAEF-5CBA00EF592A}" dt="2021-08-03T04:36:57.744" v="38" actId="1440"/>
        <pc:sldMkLst>
          <pc:docMk/>
          <pc:sldMk cId="1504086702" sldId="576"/>
        </pc:sldMkLst>
        <pc:picChg chg="del">
          <ac:chgData name="Anatoliy Kigel" userId="7432c6c4687b0a9c" providerId="LiveId" clId="{22669EEB-8FD4-41C4-AAEF-5CBA00EF592A}" dt="2021-08-03T04:36:19.988" v="27" actId="478"/>
          <ac:picMkLst>
            <pc:docMk/>
            <pc:sldMk cId="1504086702" sldId="576"/>
            <ac:picMk id="2" creationId="{00000000-0000-0000-0000-000000000000}"/>
          </ac:picMkLst>
        </pc:picChg>
        <pc:picChg chg="add mod modCrop">
          <ac:chgData name="Anatoliy Kigel" userId="7432c6c4687b0a9c" providerId="LiveId" clId="{22669EEB-8FD4-41C4-AAEF-5CBA00EF592A}" dt="2021-08-03T04:36:57.744" v="38" actId="1440"/>
          <ac:picMkLst>
            <pc:docMk/>
            <pc:sldMk cId="1504086702" sldId="576"/>
            <ac:picMk id="4" creationId="{C4F3C994-8409-476F-928A-530C72346924}"/>
          </ac:picMkLst>
        </pc:picChg>
      </pc:sldChg>
      <pc:sldChg chg="del">
        <pc:chgData name="Anatoliy Kigel" userId="7432c6c4687b0a9c" providerId="LiveId" clId="{22669EEB-8FD4-41C4-AAEF-5CBA00EF592A}" dt="2021-08-04T09:07:54.605" v="264" actId="47"/>
        <pc:sldMkLst>
          <pc:docMk/>
          <pc:sldMk cId="3302170768" sldId="577"/>
        </pc:sldMkLst>
      </pc:sldChg>
      <pc:sldChg chg="addSp delSp modSp mod">
        <pc:chgData name="Anatoliy Kigel" userId="7432c6c4687b0a9c" providerId="LiveId" clId="{22669EEB-8FD4-41C4-AAEF-5CBA00EF592A}" dt="2021-08-04T09:59:13.387" v="371" actId="20577"/>
        <pc:sldMkLst>
          <pc:docMk/>
          <pc:sldMk cId="1594165977" sldId="582"/>
        </pc:sldMkLst>
        <pc:spChg chg="add mod">
          <ac:chgData name="Anatoliy Kigel" userId="7432c6c4687b0a9c" providerId="LiveId" clId="{22669EEB-8FD4-41C4-AAEF-5CBA00EF592A}" dt="2021-08-04T09:59:13.387" v="371" actId="20577"/>
          <ac:spMkLst>
            <pc:docMk/>
            <pc:sldMk cId="1594165977" sldId="582"/>
            <ac:spMk id="7" creationId="{5E31AD7A-883A-454A-A33C-1BB831C49059}"/>
          </ac:spMkLst>
        </pc:spChg>
        <pc:spChg chg="mod">
          <ac:chgData name="Anatoliy Kigel" userId="7432c6c4687b0a9c" providerId="LiveId" clId="{22669EEB-8FD4-41C4-AAEF-5CBA00EF592A}" dt="2021-08-04T09:58:53.329" v="312" actId="1076"/>
          <ac:spMkLst>
            <pc:docMk/>
            <pc:sldMk cId="1594165977" sldId="582"/>
            <ac:spMk id="10" creationId="{00000000-0000-0000-0000-000000000000}"/>
          </ac:spMkLst>
        </pc:spChg>
        <pc:picChg chg="add mod">
          <ac:chgData name="Anatoliy Kigel" userId="7432c6c4687b0a9c" providerId="LiveId" clId="{22669EEB-8FD4-41C4-AAEF-5CBA00EF592A}" dt="2021-08-04T09:58:07.364" v="269" actId="14100"/>
          <ac:picMkLst>
            <pc:docMk/>
            <pc:sldMk cId="1594165977" sldId="582"/>
            <ac:picMk id="3" creationId="{882F5277-9212-44D3-901B-66C5860B1D5A}"/>
          </ac:picMkLst>
        </pc:picChg>
        <pc:picChg chg="del">
          <ac:chgData name="Anatoliy Kigel" userId="7432c6c4687b0a9c" providerId="LiveId" clId="{22669EEB-8FD4-41C4-AAEF-5CBA00EF592A}" dt="2021-08-04T09:13:22.596" v="265" actId="478"/>
          <ac:picMkLst>
            <pc:docMk/>
            <pc:sldMk cId="1594165977" sldId="582"/>
            <ac:picMk id="8" creationId="{00000000-0000-0000-0000-000000000000}"/>
          </ac:picMkLst>
        </pc:picChg>
      </pc:sldChg>
      <pc:sldChg chg="del">
        <pc:chgData name="Anatoliy Kigel" userId="7432c6c4687b0a9c" providerId="LiveId" clId="{22669EEB-8FD4-41C4-AAEF-5CBA00EF592A}" dt="2021-08-04T09:07:54.605" v="264" actId="47"/>
        <pc:sldMkLst>
          <pc:docMk/>
          <pc:sldMk cId="1571604367" sldId="584"/>
        </pc:sldMkLst>
      </pc:sldChg>
      <pc:sldChg chg="modSp add mod ord">
        <pc:chgData name="Anatoliy Kigel" userId="7432c6c4687b0a9c" providerId="LiveId" clId="{22669EEB-8FD4-41C4-AAEF-5CBA00EF592A}" dt="2021-08-04T08:56:15.350" v="62" actId="20577"/>
        <pc:sldMkLst>
          <pc:docMk/>
          <pc:sldMk cId="2404234109" sldId="585"/>
        </pc:sldMkLst>
        <pc:spChg chg="mod">
          <ac:chgData name="Anatoliy Kigel" userId="7432c6c4687b0a9c" providerId="LiveId" clId="{22669EEB-8FD4-41C4-AAEF-5CBA00EF592A}" dt="2021-08-04T08:56:15.350" v="62" actId="20577"/>
          <ac:spMkLst>
            <pc:docMk/>
            <pc:sldMk cId="2404234109" sldId="585"/>
            <ac:spMk id="5" creationId="{00000000-0000-0000-0000-000000000000}"/>
          </ac:spMkLst>
        </pc:spChg>
      </pc:sldChg>
      <pc:sldChg chg="add ord">
        <pc:chgData name="Anatoliy Kigel" userId="7432c6c4687b0a9c" providerId="LiveId" clId="{22669EEB-8FD4-41C4-AAEF-5CBA00EF592A}" dt="2021-08-04T08:57:08.866" v="72"/>
        <pc:sldMkLst>
          <pc:docMk/>
          <pc:sldMk cId="3417312229" sldId="5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16.12.2021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086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16.12.2021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16.12.2021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16.12.2021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16.12.2021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16.12.2021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16.12.2021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16.12.2021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16.12.2021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16.12.2021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16.12.2021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16.12.2021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16.12.2021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akestoreapi.com/products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marketstack.com/" TargetMode="External"/><Relationship Id="rId3" Type="http://schemas.openxmlformats.org/officeDocument/2006/relationships/hyperlink" Target="https://weatherstack.com/" TargetMode="External"/><Relationship Id="rId7" Type="http://schemas.openxmlformats.org/officeDocument/2006/relationships/hyperlink" Target="https://exchangeratesapi.io/" TargetMode="External"/><Relationship Id="rId2" Type="http://schemas.openxmlformats.org/officeDocument/2006/relationships/hyperlink" Target="https://mediastac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nk.gov.ua/ua/open-data/api-dev" TargetMode="External"/><Relationship Id="rId5" Type="http://schemas.openxmlformats.org/officeDocument/2006/relationships/hyperlink" Target="https://api.privatbank.ua/" TargetMode="External"/><Relationship Id="rId4" Type="http://schemas.openxmlformats.org/officeDocument/2006/relationships/hyperlink" Target="https://openweathermap.org/" TargetMode="External"/><Relationship Id="rId9" Type="http://schemas.openxmlformats.org/officeDocument/2006/relationships/hyperlink" Target="https://covid19api.com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3.ru.vuejs.org/ru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v3.ru.vuejs.org/ru/guide/component-basic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v3.ru.vuejs.org/ru/guide/instance.html#&#1076;&#1080;&#1072;&#1075;&#1088;&#1072;&#1084;&#1084;&#1072;-&#1078;&#1080;&#1079;&#1085;&#1077;&#1085;&#1085;&#1086;&#1075;&#1086;-&#1094;&#1080;&#1082;&#1083;&#1072;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li.vuejs.org/ru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V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ue.js 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и система сборки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Vue CLI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6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4. </a:t>
            </a:r>
            <a:r>
              <a:rPr lang="ru-RU" sz="6600" b="1" dirty="0" err="1"/>
              <a:t>Однофайловые</a:t>
            </a:r>
            <a:r>
              <a:rPr lang="ru-RU" sz="6600" b="1" dirty="0"/>
              <a:t> </a:t>
            </a:r>
            <a:br>
              <a:rPr lang="ru-RU" sz="6600" b="1" dirty="0"/>
            </a:br>
            <a:r>
              <a:rPr lang="ru-RU" sz="6600" b="1" dirty="0"/>
              <a:t>компоненты во </a:t>
            </a:r>
            <a:r>
              <a:rPr lang="en-US" sz="6600" b="1" dirty="0"/>
              <a:t>Vue.js</a:t>
            </a:r>
            <a:endParaRPr lang="uk-UA" sz="6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097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91944" y="764704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err="1"/>
              <a:t>Однофайловый</a:t>
            </a:r>
            <a:r>
              <a:rPr lang="ru-RU" sz="3200" b="1" dirty="0"/>
              <a:t> компонент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91944" y="1628800"/>
            <a:ext cx="5040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Такой компонент размещается в одном файле с расширением </a:t>
            </a:r>
            <a:r>
              <a:rPr lang="en-US" sz="2000" b="1" dirty="0"/>
              <a:t>.</a:t>
            </a:r>
            <a:r>
              <a:rPr lang="en-US" sz="2000" b="1" dirty="0" err="1"/>
              <a:t>vue</a:t>
            </a:r>
            <a:r>
              <a:rPr lang="en-US" sz="2000" dirty="0"/>
              <a:t>. </a:t>
            </a:r>
            <a:r>
              <a:rPr lang="uk-UA" sz="2000" dirty="0"/>
              <a:t>В </a:t>
            </a:r>
            <a:r>
              <a:rPr lang="ru-RU" sz="2000" dirty="0"/>
              <a:t>этом файле размещены и разметка компонента и его стили и, разумеется, логика его работы (конфигурационный объект).</a:t>
            </a:r>
          </a:p>
          <a:p>
            <a:endParaRPr lang="ru-RU" sz="2000" dirty="0"/>
          </a:p>
          <a:p>
            <a:r>
              <a:rPr lang="ru-RU" sz="2000" dirty="0"/>
              <a:t>Конфигурационный объект экспортируется из файла (синтаксис </a:t>
            </a:r>
            <a:r>
              <a:rPr lang="en-US" sz="2000" dirty="0"/>
              <a:t>ECMAScript</a:t>
            </a:r>
            <a:r>
              <a:rPr lang="uk-UA" sz="2000" dirty="0"/>
              <a:t>-</a:t>
            </a:r>
            <a:r>
              <a:rPr lang="ru-RU" sz="2000" dirty="0"/>
              <a:t>модулей). В целевом файле (например файле старшего компонента или приложения) такой </a:t>
            </a:r>
            <a:r>
              <a:rPr lang="ru-RU" sz="2000" dirty="0" err="1"/>
              <a:t>однофайловый</a:t>
            </a:r>
            <a:r>
              <a:rPr lang="ru-RU" sz="2000" dirty="0"/>
              <a:t> компонент необходимо импортировать.</a:t>
            </a:r>
          </a:p>
        </p:txBody>
      </p:sp>
      <p:pic>
        <p:nvPicPr>
          <p:cNvPr id="4" name="Рисунок 3" descr="Зображення, що містить текст&#10;&#10;Автоматично згенерований опис">
            <a:extLst>
              <a:ext uri="{FF2B5EF4-FFF2-40B4-BE49-F238E27FC236}">
                <a16:creationId xmlns:a16="http://schemas.microsoft.com/office/drawing/2014/main" id="{C4F3C994-8409-476F-928A-530C723469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453" b="4673"/>
          <a:stretch/>
        </p:blipFill>
        <p:spPr>
          <a:xfrm>
            <a:off x="1" y="-12131"/>
            <a:ext cx="4727848" cy="6870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4086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5. </a:t>
            </a:r>
            <a:r>
              <a:rPr lang="ru-RU" sz="6600" b="1" dirty="0"/>
              <a:t>Немного практики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393998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30008F-1C77-4120-A5FE-DF88660AA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95" y="976312"/>
            <a:ext cx="10668000" cy="4905375"/>
          </a:xfrm>
          <a:prstGeom prst="rect">
            <a:avLst/>
          </a:prstGeom>
        </p:spPr>
      </p:pic>
      <p:sp>
        <p:nvSpPr>
          <p:cNvPr id="11" name="Номер слайда 36">
            <a:extLst>
              <a:ext uri="{FF2B5EF4-FFF2-40B4-BE49-F238E27FC236}">
                <a16:creationId xmlns:a16="http://schemas.microsoft.com/office/drawing/2014/main" id="{167FF854-556B-45BC-ABCC-6659DA92F0FE}"/>
              </a:ext>
            </a:extLst>
          </p:cNvPr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3A6618-5781-4451-A7BD-D199DFDA4D47}"/>
              </a:ext>
            </a:extLst>
          </p:cNvPr>
          <p:cNvSpPr txBox="1"/>
          <p:nvPr/>
        </p:nvSpPr>
        <p:spPr>
          <a:xfrm>
            <a:off x="4151784" y="534359"/>
            <a:ext cx="3367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ShopApp</a:t>
            </a:r>
            <a:r>
              <a:rPr lang="en-US" sz="3200" b="1" dirty="0"/>
              <a:t> + Vue CLI</a:t>
            </a:r>
            <a:endParaRPr lang="uk-UA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983F28-BC6D-4E86-8D29-9837843CB850}"/>
              </a:ext>
            </a:extLst>
          </p:cNvPr>
          <p:cNvSpPr txBox="1"/>
          <p:nvPr/>
        </p:nvSpPr>
        <p:spPr>
          <a:xfrm>
            <a:off x="3071664" y="6026251"/>
            <a:ext cx="5845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Воспользуемся: </a:t>
            </a:r>
            <a:r>
              <a:rPr lang="en-US" sz="2000" b="1" dirty="0">
                <a:hlinkClick r:id="rId3"/>
              </a:rPr>
              <a:t>https://fakestoreapi.com/products/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594165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683977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3113673"/>
            <a:ext cx="12192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rgbClr val="0070C0"/>
                </a:solidFill>
              </a:rPr>
              <a:t>Концепция </a:t>
            </a:r>
            <a:r>
              <a:rPr lang="en-US" sz="4800" b="1">
                <a:solidFill>
                  <a:srgbClr val="00B050"/>
                </a:solidFill>
              </a:rPr>
              <a:t>serverless</a:t>
            </a:r>
            <a:r>
              <a:rPr lang="ru-RU" sz="4800" b="1" dirty="0">
                <a:solidFill>
                  <a:srgbClr val="0070C0"/>
                </a:solidFill>
              </a:rPr>
              <a:t> приложений</a:t>
            </a:r>
            <a:endParaRPr lang="ru-RU" sz="48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908720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На следующем занятии</a:t>
            </a:r>
          </a:p>
        </p:txBody>
      </p:sp>
      <p:sp>
        <p:nvSpPr>
          <p:cNvPr id="4" name="Номер слайда 36">
            <a:extLst>
              <a:ext uri="{FF2B5EF4-FFF2-40B4-BE49-F238E27FC236}">
                <a16:creationId xmlns:a16="http://schemas.microsoft.com/office/drawing/2014/main" id="{A94FA160-EEA7-44DF-9ED4-952B497EF321}"/>
              </a:ext>
            </a:extLst>
          </p:cNvPr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372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92D050"/>
                </a:solidFill>
              </a:rPr>
              <a:t>Финальное</a:t>
            </a:r>
            <a:r>
              <a:rPr lang="ru-RU" sz="6000" b="1" dirty="0">
                <a:solidFill>
                  <a:srgbClr val="FFC000"/>
                </a:solidFill>
              </a:rPr>
              <a:t> </a:t>
            </a:r>
            <a:br>
              <a:rPr lang="ru-RU" sz="6000" b="1" dirty="0">
                <a:solidFill>
                  <a:srgbClr val="FFC000"/>
                </a:solidFill>
              </a:rPr>
            </a:br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  <a:r>
              <a:rPr lang="en-US" sz="6000" b="1" dirty="0">
                <a:solidFill>
                  <a:srgbClr val="FFC000"/>
                </a:solidFill>
              </a:rPr>
              <a:t>#Z.1</a:t>
            </a:r>
            <a:endParaRPr lang="ru-RU" sz="6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504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/>
              <a:t>#Z.1</a:t>
            </a:r>
            <a:r>
              <a:rPr lang="ru-RU" sz="3600" b="1" dirty="0"/>
              <a:t> (в перспективу)</a:t>
            </a:r>
            <a:endParaRPr lang="uk-UA" sz="3600" b="1" dirty="0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6CDE1B-54B4-421D-829E-3C5A3C228934}"/>
              </a:ext>
            </a:extLst>
          </p:cNvPr>
          <p:cNvSpPr txBox="1"/>
          <p:nvPr/>
        </p:nvSpPr>
        <p:spPr>
          <a:xfrm>
            <a:off x="7037637" y="1484784"/>
            <a:ext cx="4602979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Создайте страницу-портал. На которой будут следующий разделы</a:t>
            </a:r>
            <a:r>
              <a:rPr lang="en-US" sz="2800" b="1" dirty="0"/>
              <a:t> (</a:t>
            </a:r>
            <a:r>
              <a:rPr lang="ru-RU" sz="2800" b="1" dirty="0"/>
              <a:t>блоки, виджеты</a:t>
            </a:r>
            <a:r>
              <a:rPr lang="en-US" sz="2800" b="1" dirty="0"/>
              <a:t>)</a:t>
            </a:r>
            <a:r>
              <a:rPr lang="ru-RU" sz="2800" b="1" dirty="0"/>
              <a:t>:</a:t>
            </a:r>
          </a:p>
          <a:p>
            <a:endParaRPr lang="ru-RU" b="1" dirty="0"/>
          </a:p>
          <a:p>
            <a:pPr marL="342900" indent="-342900">
              <a:buAutoNum type="arabicParenR"/>
            </a:pPr>
            <a:r>
              <a:rPr lang="ru-RU" dirty="0"/>
              <a:t>Новостная лента;</a:t>
            </a:r>
          </a:p>
          <a:p>
            <a:pPr marL="342900" indent="-342900">
              <a:buAutoNum type="arabicParenR"/>
            </a:pPr>
            <a:r>
              <a:rPr lang="ru-RU" dirty="0"/>
              <a:t>Курсы основных валют (Приват/НБУ);</a:t>
            </a:r>
          </a:p>
          <a:p>
            <a:pPr marL="342900" indent="-342900">
              <a:buAutoNum type="arabicParenR"/>
            </a:pPr>
            <a:r>
              <a:rPr lang="ru-RU" dirty="0"/>
              <a:t>Статистика по </a:t>
            </a:r>
            <a:r>
              <a:rPr lang="en-US" dirty="0"/>
              <a:t>COVID-19 (20/21/22)</a:t>
            </a:r>
            <a:r>
              <a:rPr lang="ru-RU" dirty="0"/>
              <a:t> с графиком заболевших за год ;</a:t>
            </a:r>
            <a:endParaRPr lang="en-US" dirty="0"/>
          </a:p>
          <a:p>
            <a:pPr marL="342900" indent="-342900">
              <a:buAutoNum type="arabicParenR"/>
            </a:pPr>
            <a:r>
              <a:rPr lang="ru-RU" dirty="0"/>
              <a:t>Прогноз погоды для той местности где находится пользователь;</a:t>
            </a:r>
          </a:p>
          <a:p>
            <a:pPr marL="342900" indent="-342900">
              <a:buAutoNum type="arabicParenR"/>
            </a:pPr>
            <a:r>
              <a:rPr lang="ru-RU" dirty="0"/>
              <a:t>Цену акций компаний </a:t>
            </a:r>
            <a:r>
              <a:rPr lang="en-US" dirty="0"/>
              <a:t>Microsoft, Google, Apple, Facebook (Meta), Amazon, Netflix. </a:t>
            </a:r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357DF9-B998-4848-92FB-7E0BD4F0D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64" y="1124744"/>
            <a:ext cx="5711628" cy="560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47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/>
              <a:t>#Z.1</a:t>
            </a:r>
            <a:endParaRPr lang="uk-UA" sz="36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38871E-2E2B-46FF-8451-D809E6386500}"/>
              </a:ext>
            </a:extLst>
          </p:cNvPr>
          <p:cNvSpPr txBox="1"/>
          <p:nvPr/>
        </p:nvSpPr>
        <p:spPr>
          <a:xfrm>
            <a:off x="2423592" y="1556792"/>
            <a:ext cx="7344816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b="1" dirty="0"/>
              <a:t>API </a:t>
            </a:r>
            <a:r>
              <a:rPr lang="uk-UA" sz="2400" b="1" dirty="0" err="1"/>
              <a:t>сервисы</a:t>
            </a:r>
            <a:r>
              <a:rPr lang="uk-UA" sz="2400" b="1" dirty="0"/>
              <a:t> </a:t>
            </a:r>
            <a:r>
              <a:rPr lang="uk-UA" sz="2400" b="1" dirty="0" err="1"/>
              <a:t>которые</a:t>
            </a:r>
            <a:r>
              <a:rPr lang="uk-UA" sz="2400" b="1" dirty="0"/>
              <a:t> </a:t>
            </a:r>
            <a:r>
              <a:rPr lang="uk-UA" sz="2400" b="1" dirty="0" err="1"/>
              <a:t>могут</a:t>
            </a:r>
            <a:r>
              <a:rPr lang="uk-UA" sz="2400" b="1" dirty="0"/>
              <a:t> </a:t>
            </a:r>
            <a:r>
              <a:rPr lang="uk-UA" sz="2400" b="1" dirty="0" err="1"/>
              <a:t>пригодится</a:t>
            </a:r>
            <a:endParaRPr lang="uk-UA" sz="2400" b="1" dirty="0"/>
          </a:p>
          <a:p>
            <a:endParaRPr lang="uk-UA" sz="2000" dirty="0"/>
          </a:p>
          <a:p>
            <a:pPr marL="457200" indent="-457200">
              <a:buFont typeface="+mj-lt"/>
              <a:buAutoNum type="arabicPeriod"/>
            </a:pPr>
            <a:r>
              <a:rPr lang="uk-UA" sz="2000" dirty="0">
                <a:hlinkClick r:id="rId2"/>
              </a:rPr>
              <a:t>https://mediastack.com/</a:t>
            </a:r>
            <a:endParaRPr lang="uk-UA" sz="2000" dirty="0"/>
          </a:p>
          <a:p>
            <a:pPr marL="457200" indent="-457200">
              <a:buFont typeface="+mj-lt"/>
              <a:buAutoNum type="arabicPeriod"/>
            </a:pPr>
            <a:r>
              <a:rPr lang="uk-UA" sz="2000" dirty="0">
                <a:hlinkClick r:id="rId3"/>
              </a:rPr>
              <a:t>https://weatherstack.com/</a:t>
            </a:r>
            <a:endParaRPr lang="uk-UA" sz="2000" dirty="0"/>
          </a:p>
          <a:p>
            <a:pPr marL="457200" indent="-457200">
              <a:buFont typeface="+mj-lt"/>
              <a:buAutoNum type="arabicPeriod"/>
            </a:pPr>
            <a:r>
              <a:rPr lang="uk-UA" sz="2000" dirty="0">
                <a:hlinkClick r:id="rId4"/>
              </a:rPr>
              <a:t>https://openweathermap.org/</a:t>
            </a:r>
            <a:endParaRPr lang="uk-UA" sz="2000" dirty="0"/>
          </a:p>
          <a:p>
            <a:pPr marL="457200" indent="-457200">
              <a:buFont typeface="+mj-lt"/>
              <a:buAutoNum type="arabicPeriod"/>
            </a:pPr>
            <a:r>
              <a:rPr lang="uk-UA" sz="2000" dirty="0">
                <a:hlinkClick r:id="rId5"/>
              </a:rPr>
              <a:t>https://api.privatbank.ua/</a:t>
            </a:r>
            <a:endParaRPr lang="uk-UA" sz="2000" dirty="0"/>
          </a:p>
          <a:p>
            <a:pPr marL="457200" indent="-457200">
              <a:buFont typeface="+mj-lt"/>
              <a:buAutoNum type="arabicPeriod"/>
            </a:pPr>
            <a:r>
              <a:rPr lang="uk-UA" sz="2000" dirty="0">
                <a:hlinkClick r:id="rId6"/>
              </a:rPr>
              <a:t>https://bank.gov.ua/ua/open-data/api-dev</a:t>
            </a:r>
            <a:endParaRPr lang="uk-UA" sz="2000" dirty="0"/>
          </a:p>
          <a:p>
            <a:pPr marL="457200" indent="-457200">
              <a:buFont typeface="+mj-lt"/>
              <a:buAutoNum type="arabicPeriod"/>
            </a:pPr>
            <a:r>
              <a:rPr lang="uk-UA" sz="2000" dirty="0">
                <a:hlinkClick r:id="rId7"/>
              </a:rPr>
              <a:t>https://exchangeratesapi.io/</a:t>
            </a:r>
            <a:endParaRPr lang="uk-UA" sz="2000" dirty="0"/>
          </a:p>
          <a:p>
            <a:pPr marL="457200" indent="-457200">
              <a:buFont typeface="+mj-lt"/>
              <a:buAutoNum type="arabicPeriod"/>
            </a:pPr>
            <a:r>
              <a:rPr lang="uk-UA" sz="2000" dirty="0">
                <a:hlinkClick r:id="rId8"/>
              </a:rPr>
              <a:t>https://marketstack.com/</a:t>
            </a:r>
            <a:endParaRPr lang="uk-UA" sz="2000" dirty="0"/>
          </a:p>
          <a:p>
            <a:pPr marL="457200" indent="-457200">
              <a:buFont typeface="+mj-lt"/>
              <a:buAutoNum type="arabicPeriod"/>
            </a:pPr>
            <a:r>
              <a:rPr lang="uk-UA" sz="2000" dirty="0">
                <a:hlinkClick r:id="rId9"/>
              </a:rPr>
              <a:t>https://covid19api.com/</a:t>
            </a:r>
            <a:endParaRPr lang="uk-UA" sz="2000" dirty="0"/>
          </a:p>
          <a:p>
            <a:endParaRPr lang="uk-UA" sz="2000" dirty="0"/>
          </a:p>
          <a:p>
            <a:r>
              <a:rPr lang="ru-RU" sz="2000" i="1" dirty="0"/>
              <a:t>Большая часть сервисов требует </a:t>
            </a:r>
            <a:r>
              <a:rPr lang="ru-RU" sz="2000" b="1" i="1" dirty="0"/>
              <a:t>регистрации</a:t>
            </a:r>
            <a:r>
              <a:rPr lang="ru-RU" sz="2000" i="1" dirty="0"/>
              <a:t>, и использования предоставляемого ключа в </a:t>
            </a:r>
            <a:r>
              <a:rPr lang="ru-RU" sz="2000" i="1" dirty="0" err="1"/>
              <a:t>URL'е</a:t>
            </a:r>
            <a:r>
              <a:rPr lang="ru-RU" sz="2000" i="1" dirty="0"/>
              <a:t> запроса. Также у многих есть </a:t>
            </a:r>
            <a:r>
              <a:rPr lang="ru-RU" sz="2000" b="1" i="1" dirty="0"/>
              <a:t>лимиты</a:t>
            </a:r>
            <a:r>
              <a:rPr lang="ru-RU" sz="2000" i="1" dirty="0"/>
              <a:t> по количеству запросов за период.</a:t>
            </a:r>
          </a:p>
        </p:txBody>
      </p:sp>
    </p:spTree>
    <p:extLst>
      <p:ext uri="{BB962C8B-B14F-4D97-AF65-F5344CB8AC3E}">
        <p14:creationId xmlns:p14="http://schemas.microsoft.com/office/powerpoint/2010/main" val="113646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/>
              <a:t>#Z.1</a:t>
            </a:r>
            <a:endParaRPr lang="uk-UA" sz="3600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AB2E08-1D09-41C1-9753-8D734D250539}"/>
              </a:ext>
            </a:extLst>
          </p:cNvPr>
          <p:cNvSpPr txBox="1"/>
          <p:nvPr/>
        </p:nvSpPr>
        <p:spPr>
          <a:xfrm>
            <a:off x="6409111" y="1988840"/>
            <a:ext cx="3456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Не забываем</a:t>
            </a:r>
            <a:endParaRPr lang="uk-UA" sz="4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48DDE5-F2C0-4C2C-9AE2-EC6ACBD4B17F}"/>
              </a:ext>
            </a:extLst>
          </p:cNvPr>
          <p:cNvSpPr txBox="1"/>
          <p:nvPr/>
        </p:nvSpPr>
        <p:spPr>
          <a:xfrm>
            <a:off x="6384032" y="3284984"/>
            <a:ext cx="50173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3600" b="1" dirty="0">
                <a:solidFill>
                  <a:srgbClr val="00B050"/>
                </a:solidFill>
              </a:rPr>
              <a:t>Планирование</a:t>
            </a:r>
          </a:p>
          <a:p>
            <a:pPr marL="342900" indent="-342900">
              <a:buAutoNum type="arabicPeriod"/>
            </a:pPr>
            <a:r>
              <a:rPr lang="ru-RU" sz="3600" b="1" dirty="0">
                <a:solidFill>
                  <a:srgbClr val="0070C0"/>
                </a:solidFill>
              </a:rPr>
              <a:t>Проектирование</a:t>
            </a:r>
          </a:p>
          <a:p>
            <a:pPr marL="342900" indent="-342900">
              <a:buAutoNum type="arabicPeriod"/>
            </a:pP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Поэтапная разработка</a:t>
            </a:r>
            <a:endParaRPr lang="uk-UA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 descr="Getting started with wireframing. 20+ wireframe examples from sketch to… |  by Monica Galvan | UX Planet">
            <a:extLst>
              <a:ext uri="{FF2B5EF4-FFF2-40B4-BE49-F238E27FC236}">
                <a16:creationId xmlns:a16="http://schemas.microsoft.com/office/drawing/2014/main" id="{0E75FC3D-D189-4941-A71A-282DFD24F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1052736"/>
            <a:ext cx="3851488" cy="5292398"/>
          </a:xfrm>
          <a:prstGeom prst="rect">
            <a:avLst/>
          </a:prstGeom>
          <a:ln w="38100" cap="sq">
            <a:solidFill>
              <a:srgbClr val="92D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36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b="1" dirty="0"/>
              <a:t>Vue.js</a:t>
            </a:r>
            <a:endParaRPr lang="uk-UA" sz="13800" b="1" dirty="0"/>
          </a:p>
        </p:txBody>
      </p:sp>
    </p:spTree>
    <p:extLst>
      <p:ext uri="{BB962C8B-B14F-4D97-AF65-F5344CB8AC3E}">
        <p14:creationId xmlns:p14="http://schemas.microsoft.com/office/powerpoint/2010/main" val="12772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48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Vue.js</a:t>
            </a:r>
            <a:r>
              <a:rPr lang="ru-RU" sz="4000" b="1" dirty="0"/>
              <a:t> – </a:t>
            </a:r>
            <a:r>
              <a:rPr lang="ru-RU" sz="4000" b="1" dirty="0" err="1"/>
              <a:t>фреймворк</a:t>
            </a:r>
            <a:r>
              <a:rPr lang="ru-RU" sz="4000" b="1" dirty="0"/>
              <a:t> для разработки </a:t>
            </a:r>
            <a:r>
              <a:rPr lang="en-US" sz="4000" b="1" dirty="0"/>
              <a:t>SPA</a:t>
            </a:r>
            <a:endParaRPr lang="ru-RU" sz="40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4725" b="5476"/>
          <a:stretch/>
        </p:blipFill>
        <p:spPr>
          <a:xfrm>
            <a:off x="2927648" y="1412776"/>
            <a:ext cx="6047284" cy="410445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57332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hlinkClick r:id="rId3"/>
              </a:rPr>
              <a:t>https://v3.ru.vuejs.org/ru/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68269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1. </a:t>
            </a:r>
            <a:r>
              <a:rPr lang="ru-RU" sz="6000" b="1" dirty="0"/>
              <a:t>Компоненты во </a:t>
            </a:r>
            <a:r>
              <a:rPr lang="en-US" sz="6000" b="1" dirty="0"/>
              <a:t>Vue.js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947438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5193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Компоненты – разделение приложения на блоки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5877272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https://v3.ru.vuejs.org/ru/guide/component-basics.html</a:t>
            </a:r>
            <a:endParaRPr lang="ru-RU" sz="2800" b="1" dirty="0"/>
          </a:p>
        </p:txBody>
      </p:sp>
      <p:pic>
        <p:nvPicPr>
          <p:cNvPr id="1026" name="Picture 2" descr="Component Tre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5" b="10917"/>
          <a:stretch/>
        </p:blipFill>
        <p:spPr bwMode="auto">
          <a:xfrm>
            <a:off x="1055440" y="1124744"/>
            <a:ext cx="10236847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47528" y="4581128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Идея </a:t>
            </a:r>
            <a:r>
              <a:rPr lang="ru-RU" sz="2400" b="1" dirty="0"/>
              <a:t>компонентов</a:t>
            </a:r>
            <a:r>
              <a:rPr lang="ru-RU" sz="2400" dirty="0"/>
              <a:t> </a:t>
            </a:r>
            <a:r>
              <a:rPr lang="en-US" sz="2400" b="1" dirty="0"/>
              <a:t>Vue.js</a:t>
            </a:r>
            <a:r>
              <a:rPr lang="en-US" sz="2400" dirty="0"/>
              <a:t> </a:t>
            </a:r>
            <a:r>
              <a:rPr lang="ru-RU" sz="2400" dirty="0"/>
              <a:t>аналогична идеи </a:t>
            </a:r>
            <a:r>
              <a:rPr lang="ru-RU" sz="2400" b="1" dirty="0"/>
              <a:t>компонентов</a:t>
            </a:r>
            <a:r>
              <a:rPr lang="ru-RU" sz="2400" dirty="0"/>
              <a:t> в библиотеке </a:t>
            </a:r>
            <a:r>
              <a:rPr lang="en-US" sz="2400" b="1" dirty="0"/>
              <a:t>Bootstrap</a:t>
            </a:r>
            <a:r>
              <a:rPr lang="ru-RU" sz="2400" dirty="0"/>
              <a:t> – отдельные, относительно независимые, части приложения которые можно </a:t>
            </a:r>
            <a:r>
              <a:rPr lang="ru-RU" sz="2400" dirty="0" err="1"/>
              <a:t>переиспользовать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0343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2. </a:t>
            </a:r>
            <a:r>
              <a:rPr lang="ru-RU" sz="6000" b="1" dirty="0"/>
              <a:t>Жизненный цикл</a:t>
            </a:r>
            <a:br>
              <a:rPr lang="ru-RU" sz="6000" b="1" dirty="0"/>
            </a:br>
            <a:r>
              <a:rPr lang="ru-RU" sz="6000" b="1" dirty="0"/>
              <a:t> компонента (приложения)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46608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9770" y="404664"/>
            <a:ext cx="68522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Жизненный цикл компонента </a:t>
            </a:r>
          </a:p>
          <a:p>
            <a:pPr algn="ctr"/>
            <a:r>
              <a:rPr lang="ru-RU" sz="3200" b="1" dirty="0"/>
              <a:t>(и приложения)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339770" y="5713511"/>
            <a:ext cx="88616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hlinkClick r:id="rId2"/>
              </a:rPr>
              <a:t>https://v3.ru.vuejs.org/ru/guide/instance.html#</a:t>
            </a:r>
            <a:r>
              <a:rPr lang="uk-UA" sz="1400" b="1" dirty="0" err="1">
                <a:hlinkClick r:id="rId2"/>
              </a:rPr>
              <a:t>диаграмма-жизненного-цикла</a:t>
            </a:r>
            <a:endParaRPr lang="uk-UA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231904" y="1916832"/>
            <a:ext cx="66967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Этапы создание и функционирования каждого компонента (и приложения), представляют интерес тем, что можно связать свой код с тем или иным «хуком» (событием) жизненного цикла.</a:t>
            </a:r>
            <a:r>
              <a:rPr lang="en-US" sz="2400" dirty="0"/>
              <a:t> </a:t>
            </a:r>
            <a:r>
              <a:rPr lang="ru-RU" sz="2400" dirty="0"/>
              <a:t>Одним из самых полезных является «хук» </a:t>
            </a:r>
            <a:r>
              <a:rPr lang="en-US" sz="2400" b="1" dirty="0"/>
              <a:t>mounted() </a:t>
            </a:r>
            <a:r>
              <a:rPr lang="ru-RU" sz="2400" dirty="0"/>
              <a:t>позволяющий запустить код когда компонент перемонтирован в документ и отображается пользователю (что полезно для запуска </a:t>
            </a:r>
            <a:r>
              <a:rPr lang="en-US" sz="2400" dirty="0"/>
              <a:t>AJAX-</a:t>
            </a:r>
            <a:r>
              <a:rPr lang="ru-RU" sz="2400" dirty="0"/>
              <a:t>запросов и прочих «долгих» действий).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22DF2B-653F-4EA8-BEFB-8CF650259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63" y="0"/>
            <a:ext cx="5006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22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3. Система сборки </a:t>
            </a:r>
            <a:r>
              <a:rPr lang="en-US" sz="6600" b="1" dirty="0">
                <a:solidFill>
                  <a:srgbClr val="FFFF00"/>
                </a:solidFill>
              </a:rPr>
              <a:t>Vue CLI</a:t>
            </a:r>
            <a:endParaRPr lang="uk-UA" sz="6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544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3265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Система сборки </a:t>
            </a:r>
            <a:r>
              <a:rPr lang="en-US" sz="4000" b="1" dirty="0"/>
              <a:t>Vue-</a:t>
            </a:r>
            <a:r>
              <a:rPr lang="ru-RU" sz="4000" b="1" dirty="0"/>
              <a:t>приложений </a:t>
            </a:r>
            <a:r>
              <a:rPr lang="en-US" sz="4000" b="1" dirty="0">
                <a:solidFill>
                  <a:srgbClr val="00B050"/>
                </a:solidFill>
              </a:rPr>
              <a:t>Vue CLI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5877272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https://cli.vuejs.org/ru/</a:t>
            </a:r>
            <a:endParaRPr lang="ru-RU" sz="28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377698" y="1268760"/>
            <a:ext cx="5436604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-g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@vue/cli</a:t>
            </a:r>
          </a:p>
          <a:p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vue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my-app</a:t>
            </a:r>
          </a:p>
          <a:p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br>
              <a:rPr lang="ru-RU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serve</a:t>
            </a:r>
          </a:p>
          <a:p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build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71464" y="4532927"/>
            <a:ext cx="10513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Vue CLI - </a:t>
            </a:r>
            <a:r>
              <a:rPr lang="ru-RU" sz="2400" dirty="0"/>
              <a:t>утилита позволяющая выполнять сборку </a:t>
            </a:r>
            <a:r>
              <a:rPr lang="en-US" sz="2400" b="1" dirty="0"/>
              <a:t>Vue-</a:t>
            </a:r>
            <a:r>
              <a:rPr lang="ru-RU" sz="2400" b="1" dirty="0"/>
              <a:t>приложения</a:t>
            </a:r>
            <a:r>
              <a:rPr lang="ru-RU" sz="2400" dirty="0"/>
              <a:t>, содержащая локальный сервер и поддерживающая использования </a:t>
            </a:r>
            <a:r>
              <a:rPr lang="ru-RU" sz="2400" dirty="0" err="1"/>
              <a:t>однофайловых</a:t>
            </a:r>
            <a:r>
              <a:rPr lang="ru-RU" sz="2400" dirty="0"/>
              <a:t> компонентов.</a:t>
            </a:r>
          </a:p>
        </p:txBody>
      </p:sp>
    </p:spTree>
    <p:extLst>
      <p:ext uri="{BB962C8B-B14F-4D97-AF65-F5344CB8AC3E}">
        <p14:creationId xmlns:p14="http://schemas.microsoft.com/office/powerpoint/2010/main" val="7420742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10060</TotalTime>
  <Words>548</Words>
  <Application>Microsoft Office PowerPoint</Application>
  <PresentationFormat>Широкий екран</PresentationFormat>
  <Paragraphs>74</Paragraphs>
  <Slides>19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1343</cp:revision>
  <dcterms:created xsi:type="dcterms:W3CDTF">2014-11-20T09:08:59Z</dcterms:created>
  <dcterms:modified xsi:type="dcterms:W3CDTF">2021-12-16T20:24:26Z</dcterms:modified>
</cp:coreProperties>
</file>