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538" r:id="rId2"/>
    <p:sldId id="587" r:id="rId3"/>
    <p:sldId id="588" r:id="rId4"/>
    <p:sldId id="591" r:id="rId5"/>
    <p:sldId id="592" r:id="rId6"/>
    <p:sldId id="593" r:id="rId7"/>
    <p:sldId id="594" r:id="rId8"/>
    <p:sldId id="543" r:id="rId9"/>
    <p:sldId id="537" r:id="rId10"/>
    <p:sldId id="536" r:id="rId11"/>
    <p:sldId id="595" r:id="rId12"/>
    <p:sldId id="625" r:id="rId13"/>
    <p:sldId id="539" r:id="rId14"/>
    <p:sldId id="628" r:id="rId15"/>
    <p:sldId id="564" r:id="rId16"/>
    <p:sldId id="633" r:id="rId17"/>
    <p:sldId id="632" r:id="rId18"/>
    <p:sldId id="565" r:id="rId19"/>
    <p:sldId id="629" r:id="rId20"/>
    <p:sldId id="630" r:id="rId21"/>
    <p:sldId id="631" r:id="rId22"/>
    <p:sldId id="501" r:id="rId23"/>
    <p:sldId id="304" r:id="rId24"/>
    <p:sldId id="303" r:id="rId25"/>
    <p:sldId id="558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99961-CF0A-4CE5-8D7D-D23F02A9A977}" v="88" dt="2021-12-22T11:18:24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70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C66D629-4FE0-44D4-B206-29F87EBE659E}"/>
    <pc:docChg chg="undo custSel addSld delSld modSld sldOrd">
      <pc:chgData name="Anatoliy Kigel" userId="7432c6c4687b0a9c" providerId="LiveId" clId="{0C66D629-4FE0-44D4-B206-29F87EBE659E}" dt="2021-05-06T04:00:26.205" v="376" actId="114"/>
      <pc:docMkLst>
        <pc:docMk/>
      </pc:docMkLst>
      <pc:sldChg chg="add">
        <pc:chgData name="Anatoliy Kigel" userId="7432c6c4687b0a9c" providerId="LiveId" clId="{0C66D629-4FE0-44D4-B206-29F87EBE659E}" dt="2021-05-04T07:06:38.410" v="42"/>
        <pc:sldMkLst>
          <pc:docMk/>
          <pc:sldMk cId="3183192055" sldId="303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1978458" sldId="304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1005116495" sldId="501"/>
        </pc:sldMkLst>
      </pc:sldChg>
      <pc:sldChg chg="del">
        <pc:chgData name="Anatoliy Kigel" userId="7432c6c4687b0a9c" providerId="LiveId" clId="{0C66D629-4FE0-44D4-B206-29F87EBE659E}" dt="2021-05-06T03:56:31.457" v="67" actId="47"/>
        <pc:sldMkLst>
          <pc:docMk/>
          <pc:sldMk cId="1988186553" sldId="545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0066876" sldId="557"/>
        </pc:sldMkLst>
      </pc:sldChg>
      <pc:sldChg chg="add">
        <pc:chgData name="Anatoliy Kigel" userId="7432c6c4687b0a9c" providerId="LiveId" clId="{0C66D629-4FE0-44D4-B206-29F87EBE659E}" dt="2021-05-04T07:06:38.410" v="42"/>
        <pc:sldMkLst>
          <pc:docMk/>
          <pc:sldMk cId="2635159579" sldId="558"/>
        </pc:sldMkLst>
      </pc:sldChg>
      <pc:sldChg chg="addSp delSp modSp mod">
        <pc:chgData name="Anatoliy Kigel" userId="7432c6c4687b0a9c" providerId="LiveId" clId="{0C66D629-4FE0-44D4-B206-29F87EBE659E}" dt="2021-05-03T07:47:44.949" v="41" actId="1035"/>
        <pc:sldMkLst>
          <pc:docMk/>
          <pc:sldMk cId="3479261611" sldId="572"/>
        </pc:sldMkLst>
        <pc:spChg chg="add del mod">
          <ac:chgData name="Anatoliy Kigel" userId="7432c6c4687b0a9c" providerId="LiveId" clId="{0C66D629-4FE0-44D4-B206-29F87EBE659E}" dt="2021-05-03T07:46:09.280" v="3"/>
          <ac:spMkLst>
            <pc:docMk/>
            <pc:sldMk cId="3479261611" sldId="572"/>
            <ac:spMk id="2" creationId="{1FFF9FC1-FF8E-46AE-A95B-829175BD12FA}"/>
          </ac:spMkLst>
        </pc:spChg>
        <pc:spChg chg="mod">
          <ac:chgData name="Anatoliy Kigel" userId="7432c6c4687b0a9c" providerId="LiveId" clId="{0C66D629-4FE0-44D4-B206-29F87EBE659E}" dt="2021-05-03T07:47:44.949" v="41" actId="1035"/>
          <ac:spMkLst>
            <pc:docMk/>
            <pc:sldMk cId="3479261611" sldId="572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0.790" v="37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3T07:47:42.784" v="38" actId="1076"/>
          <ac:spMkLst>
            <pc:docMk/>
            <pc:sldMk cId="3479261611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0C66D629-4FE0-44D4-B206-29F87EBE659E}" dt="2021-05-06T03:56:53.869" v="105" actId="20577"/>
        <pc:sldMkLst>
          <pc:docMk/>
          <pc:sldMk cId="3302170768" sldId="577"/>
        </pc:sldMkLst>
        <pc:spChg chg="mod">
          <ac:chgData name="Anatoliy Kigel" userId="7432c6c4687b0a9c" providerId="LiveId" clId="{0C66D629-4FE0-44D4-B206-29F87EBE659E}" dt="2021-05-06T03:56:53.869" v="105" actId="20577"/>
          <ac:spMkLst>
            <pc:docMk/>
            <pc:sldMk cId="3302170768" sldId="577"/>
            <ac:spMk id="5" creationId="{00000000-0000-0000-0000-000000000000}"/>
          </ac:spMkLst>
        </pc:spChg>
      </pc:sldChg>
      <pc:sldChg chg="del">
        <pc:chgData name="Anatoliy Kigel" userId="7432c6c4687b0a9c" providerId="LiveId" clId="{0C66D629-4FE0-44D4-B206-29F87EBE659E}" dt="2021-05-06T03:56:28.935" v="66" actId="47"/>
        <pc:sldMkLst>
          <pc:docMk/>
          <pc:sldMk cId="3079359575" sldId="578"/>
        </pc:sldMkLst>
      </pc:sldChg>
      <pc:sldChg chg="delSp modSp mod ord">
        <pc:chgData name="Anatoliy Kigel" userId="7432c6c4687b0a9c" providerId="LiveId" clId="{0C66D629-4FE0-44D4-B206-29F87EBE659E}" dt="2021-05-06T03:56:24.872" v="65" actId="1076"/>
        <pc:sldMkLst>
          <pc:docMk/>
          <pc:sldMk cId="1594165977" sldId="582"/>
        </pc:sldMkLst>
        <pc:spChg chg="del mod">
          <ac:chgData name="Anatoliy Kigel" userId="7432c6c4687b0a9c" providerId="LiveId" clId="{0C66D629-4FE0-44D4-B206-29F87EBE659E}" dt="2021-05-06T03:56:23.284" v="64"/>
          <ac:spMkLst>
            <pc:docMk/>
            <pc:sldMk cId="1594165977" sldId="582"/>
            <ac:spMk id="3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6:24.872" v="65" actId="1076"/>
          <ac:spMkLst>
            <pc:docMk/>
            <pc:sldMk cId="1594165977" sldId="582"/>
            <ac:spMk id="10" creationId="{00000000-0000-0000-0000-000000000000}"/>
          </ac:spMkLst>
        </pc:spChg>
      </pc:sldChg>
      <pc:sldChg chg="add del">
        <pc:chgData name="Anatoliy Kigel" userId="7432c6c4687b0a9c" providerId="LiveId" clId="{0C66D629-4FE0-44D4-B206-29F87EBE659E}" dt="2021-05-06T03:56:28.935" v="66" actId="47"/>
        <pc:sldMkLst>
          <pc:docMk/>
          <pc:sldMk cId="1714757920" sldId="583"/>
        </pc:sldMkLst>
      </pc:sldChg>
      <pc:sldChg chg="add">
        <pc:chgData name="Anatoliy Kigel" userId="7432c6c4687b0a9c" providerId="LiveId" clId="{0C66D629-4FE0-44D4-B206-29F87EBE659E}" dt="2021-05-06T03:56:38.314" v="68" actId="2890"/>
        <pc:sldMkLst>
          <pc:docMk/>
          <pc:sldMk cId="2393998292" sldId="583"/>
        </pc:sldMkLst>
      </pc:sldChg>
      <pc:sldChg chg="modSp add mod">
        <pc:chgData name="Anatoliy Kigel" userId="7432c6c4687b0a9c" providerId="LiveId" clId="{0C66D629-4FE0-44D4-B206-29F87EBE659E}" dt="2021-05-06T04:00:26.205" v="376" actId="114"/>
        <pc:sldMkLst>
          <pc:docMk/>
          <pc:sldMk cId="1571604367" sldId="584"/>
        </pc:sldMkLst>
        <pc:spChg chg="mod">
          <ac:chgData name="Anatoliy Kigel" userId="7432c6c4687b0a9c" providerId="LiveId" clId="{0C66D629-4FE0-44D4-B206-29F87EBE659E}" dt="2021-05-06T03:57:27.083" v="109" actId="6549"/>
          <ac:spMkLst>
            <pc:docMk/>
            <pc:sldMk cId="1571604367" sldId="584"/>
            <ac:spMk id="6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3:58:45.484" v="162" actId="20577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0C66D629-4FE0-44D4-B206-29F87EBE659E}" dt="2021-05-06T04:00:26.205" v="376" actId="114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A78DEED9-F842-4DD5-868A-3FF9AD0C7D6F}"/>
    <pc:docChg chg="undo custSel addSld delSld modSld">
      <pc:chgData name="Anatoliy Kigel" userId="7432c6c4687b0a9c" providerId="LiveId" clId="{A78DEED9-F842-4DD5-868A-3FF9AD0C7D6F}" dt="2021-12-16T20:24:25.539" v="1313" actId="20577"/>
      <pc:docMkLst>
        <pc:docMk/>
      </pc:docMkLst>
      <pc:sldChg chg="del">
        <pc:chgData name="Anatoliy Kigel" userId="7432c6c4687b0a9c" providerId="LiveId" clId="{A78DEED9-F842-4DD5-868A-3FF9AD0C7D6F}" dt="2021-12-15T14:05:51.616" v="779" actId="47"/>
        <pc:sldMkLst>
          <pc:docMk/>
          <pc:sldMk cId="3183192055" sldId="303"/>
        </pc:sldMkLst>
      </pc:sldChg>
      <pc:sldChg chg="del">
        <pc:chgData name="Anatoliy Kigel" userId="7432c6c4687b0a9c" providerId="LiveId" clId="{A78DEED9-F842-4DD5-868A-3FF9AD0C7D6F}" dt="2021-12-15T14:05:52.694" v="780" actId="47"/>
        <pc:sldMkLst>
          <pc:docMk/>
          <pc:sldMk cId="21978458" sldId="304"/>
        </pc:sldMkLst>
      </pc:sldChg>
      <pc:sldChg chg="del">
        <pc:chgData name="Anatoliy Kigel" userId="7432c6c4687b0a9c" providerId="LiveId" clId="{A78DEED9-F842-4DD5-868A-3FF9AD0C7D6F}" dt="2021-12-15T14:05:53.444" v="781" actId="47"/>
        <pc:sldMkLst>
          <pc:docMk/>
          <pc:sldMk cId="1005116495" sldId="501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6423114" sldId="510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1168196594" sldId="525"/>
        </pc:sldMkLst>
      </pc:sldChg>
      <pc:sldChg chg="modSp mod">
        <pc:chgData name="Anatoliy Kigel" userId="7432c6c4687b0a9c" providerId="LiveId" clId="{A78DEED9-F842-4DD5-868A-3FF9AD0C7D6F}" dt="2021-12-14T11:00:05.587" v="24" actId="20577"/>
        <pc:sldMkLst>
          <pc:docMk/>
          <pc:sldMk cId="4163464069" sldId="538"/>
        </pc:sldMkLst>
        <pc:spChg chg="mod">
          <ac:chgData name="Anatoliy Kigel" userId="7432c6c4687b0a9c" providerId="LiveId" clId="{A78DEED9-F842-4DD5-868A-3FF9AD0C7D6F}" dt="2021-12-14T11:00:05.587" v="2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947438394" sldId="543"/>
        </pc:sldMkLst>
      </pc:sldChg>
      <pc:sldChg chg="del">
        <pc:chgData name="Anatoliy Kigel" userId="7432c6c4687b0a9c" providerId="LiveId" clId="{A78DEED9-F842-4DD5-868A-3FF9AD0C7D6F}" dt="2021-12-14T10:59:44.689" v="8" actId="47"/>
        <pc:sldMkLst>
          <pc:docMk/>
          <pc:sldMk cId="1383931911" sldId="551"/>
        </pc:sldMkLst>
      </pc:sldChg>
      <pc:sldChg chg="del">
        <pc:chgData name="Anatoliy Kigel" userId="7432c6c4687b0a9c" providerId="LiveId" clId="{A78DEED9-F842-4DD5-868A-3FF9AD0C7D6F}" dt="2021-12-14T10:59:26.964" v="7" actId="47"/>
        <pc:sldMkLst>
          <pc:docMk/>
          <pc:sldMk cId="60902838" sldId="553"/>
        </pc:sldMkLst>
      </pc:sldChg>
      <pc:sldChg chg="del">
        <pc:chgData name="Anatoliy Kigel" userId="7432c6c4687b0a9c" providerId="LiveId" clId="{A78DEED9-F842-4DD5-868A-3FF9AD0C7D6F}" dt="2021-12-15T14:05:50.944" v="778" actId="47"/>
        <pc:sldMkLst>
          <pc:docMk/>
          <pc:sldMk cId="260066876" sldId="557"/>
        </pc:sldMkLst>
      </pc:sldChg>
      <pc:sldChg chg="del">
        <pc:chgData name="Anatoliy Kigel" userId="7432c6c4687b0a9c" providerId="LiveId" clId="{A78DEED9-F842-4DD5-868A-3FF9AD0C7D6F}" dt="2021-12-15T14:05:49.538" v="777" actId="47"/>
        <pc:sldMkLst>
          <pc:docMk/>
          <pc:sldMk cId="2635159579" sldId="558"/>
        </pc:sldMkLst>
      </pc:sldChg>
      <pc:sldChg chg="modSp add mod">
        <pc:chgData name="Anatoliy Kigel" userId="7432c6c4687b0a9c" providerId="LiveId" clId="{A78DEED9-F842-4DD5-868A-3FF9AD0C7D6F}" dt="2021-12-16T20:24:25.539" v="1313" actId="20577"/>
        <pc:sldMkLst>
          <pc:docMk/>
          <pc:sldMk cId="2422372216" sldId="559"/>
        </pc:sldMkLst>
        <pc:spChg chg="mod">
          <ac:chgData name="Anatoliy Kigel" userId="7432c6c4687b0a9c" providerId="LiveId" clId="{A78DEED9-F842-4DD5-868A-3FF9AD0C7D6F}" dt="2021-12-16T20:24:25.539" v="1313" actId="20577"/>
          <ac:spMkLst>
            <pc:docMk/>
            <pc:sldMk cId="2422372216" sldId="559"/>
            <ac:spMk id="3" creationId="{00000000-0000-0000-0000-000000000000}"/>
          </ac:spMkLst>
        </pc:spChg>
      </pc:sldChg>
      <pc:sldChg chg="add">
        <pc:chgData name="Anatoliy Kigel" userId="7432c6c4687b0a9c" providerId="LiveId" clId="{A78DEED9-F842-4DD5-868A-3FF9AD0C7D6F}" dt="2021-12-16T20:23:06.405" v="1262"/>
        <pc:sldMkLst>
          <pc:docMk/>
          <pc:sldMk cId="683977617" sldId="561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690343973" sldId="564"/>
        </pc:sldMkLst>
      </pc:sldChg>
      <pc:sldChg chg="add">
        <pc:chgData name="Anatoliy Kigel" userId="7432c6c4687b0a9c" providerId="LiveId" clId="{A78DEED9-F842-4DD5-868A-3FF9AD0C7D6F}" dt="2021-12-14T11:03:10.605" v="25"/>
        <pc:sldMkLst>
          <pc:docMk/>
          <pc:sldMk cId="2466087012" sldId="565"/>
        </pc:sldMkLst>
      </pc:sldChg>
      <pc:sldChg chg="modSp add mod">
        <pc:chgData name="Anatoliy Kigel" userId="7432c6c4687b0a9c" providerId="LiveId" clId="{A78DEED9-F842-4DD5-868A-3FF9AD0C7D6F}" dt="2021-12-14T11:10:26.808" v="195" actId="1036"/>
        <pc:sldMkLst>
          <pc:docMk/>
          <pc:sldMk cId="1819722298" sldId="566"/>
        </pc:sldMkLst>
        <pc:spChg chg="mod">
          <ac:chgData name="Anatoliy Kigel" userId="7432c6c4687b0a9c" providerId="LiveId" clId="{A78DEED9-F842-4DD5-868A-3FF9AD0C7D6F}" dt="2021-12-14T11:10:26.808" v="195" actId="1036"/>
          <ac:spMkLst>
            <pc:docMk/>
            <pc:sldMk cId="1819722298" sldId="566"/>
            <ac:spMk id="4" creationId="{00000000-0000-0000-0000-000000000000}"/>
          </ac:spMkLst>
        </pc:spChg>
        <pc:spChg chg="mod">
          <ac:chgData name="Anatoliy Kigel" userId="7432c6c4687b0a9c" providerId="LiveId" clId="{A78DEED9-F842-4DD5-868A-3FF9AD0C7D6F}" dt="2021-12-14T11:10:23.160" v="192" actId="20577"/>
          <ac:spMkLst>
            <pc:docMk/>
            <pc:sldMk cId="1819722298" sldId="566"/>
            <ac:spMk id="7" creationId="{00000000-0000-0000-0000-000000000000}"/>
          </ac:spMkLst>
        </pc:spChg>
      </pc:sldChg>
      <pc:sldChg chg="addSp delSp modSp add mod">
        <pc:chgData name="Anatoliy Kigel" userId="7432c6c4687b0a9c" providerId="LiveId" clId="{A78DEED9-F842-4DD5-868A-3FF9AD0C7D6F}" dt="2021-12-15T17:36:46.455" v="1236" actId="1035"/>
        <pc:sldMkLst>
          <pc:docMk/>
          <pc:sldMk cId="1520347078" sldId="568"/>
        </pc:sldMkLst>
        <pc:spChg chg="mod">
          <ac:chgData name="Anatoliy Kigel" userId="7432c6c4687b0a9c" providerId="LiveId" clId="{A78DEED9-F842-4DD5-868A-3FF9AD0C7D6F}" dt="2021-12-15T17:26:40.312" v="1142" actId="20577"/>
          <ac:spMkLst>
            <pc:docMk/>
            <pc:sldMk cId="1520347078" sldId="568"/>
            <ac:spMk id="3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36:46.455" v="1236" actId="1035"/>
          <ac:spMkLst>
            <pc:docMk/>
            <pc:sldMk cId="1520347078" sldId="568"/>
            <ac:spMk id="19" creationId="{626CDE1B-54B4-421D-829E-3C5A3C228934}"/>
          </ac:spMkLst>
        </pc:spChg>
        <pc:spChg chg="del">
          <ac:chgData name="Anatoliy Kigel" userId="7432c6c4687b0a9c" providerId="LiveId" clId="{A78DEED9-F842-4DD5-868A-3FF9AD0C7D6F}" dt="2021-12-15T13:57:03.150" v="250" actId="478"/>
          <ac:spMkLst>
            <pc:docMk/>
            <pc:sldMk cId="1520347078" sldId="568"/>
            <ac:spMk id="21" creationId="{4F2CC97E-5046-46E7-9C79-EE465285CDF5}"/>
          </ac:spMkLst>
        </pc:spChg>
        <pc:picChg chg="add mod">
          <ac:chgData name="Anatoliy Kigel" userId="7432c6c4687b0a9c" providerId="LiveId" clId="{A78DEED9-F842-4DD5-868A-3FF9AD0C7D6F}" dt="2021-12-15T13:57:57.764" v="256" actId="1076"/>
          <ac:picMkLst>
            <pc:docMk/>
            <pc:sldMk cId="1520347078" sldId="568"/>
            <ac:picMk id="4" creationId="{10357DF9-B998-4848-92FB-7E0BD4F0D295}"/>
          </ac:picMkLst>
        </pc:picChg>
        <pc:picChg chg="del">
          <ac:chgData name="Anatoliy Kigel" userId="7432c6c4687b0a9c" providerId="LiveId" clId="{A78DEED9-F842-4DD5-868A-3FF9AD0C7D6F}" dt="2021-12-15T13:57:03.932" v="251" actId="478"/>
          <ac:picMkLst>
            <pc:docMk/>
            <pc:sldMk cId="1520347078" sldId="568"/>
            <ac:picMk id="24" creationId="{0B68B66F-3536-4577-B799-120A893F58E0}"/>
          </ac:picMkLst>
        </pc:picChg>
      </pc:sldChg>
      <pc:sldChg chg="modSp mod">
        <pc:chgData name="Anatoliy Kigel" userId="7432c6c4687b0a9c" providerId="LiveId" clId="{A78DEED9-F842-4DD5-868A-3FF9AD0C7D6F}" dt="2021-12-14T11:11:27.399" v="223" actId="20577"/>
        <pc:sldMkLst>
          <pc:docMk/>
          <pc:sldMk cId="4081544732" sldId="571"/>
        </pc:sldMkLst>
        <pc:spChg chg="mod">
          <ac:chgData name="Anatoliy Kigel" userId="7432c6c4687b0a9c" providerId="LiveId" clId="{A78DEED9-F842-4DD5-868A-3FF9AD0C7D6F}" dt="2021-12-14T11:11:27.399" v="223" actId="20577"/>
          <ac:spMkLst>
            <pc:docMk/>
            <pc:sldMk cId="4081544732" sldId="571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A78DEED9-F842-4DD5-868A-3FF9AD0C7D6F}" dt="2021-12-15T17:29:14.864" v="1154" actId="1035"/>
        <pc:sldMkLst>
          <pc:docMk/>
          <pc:sldMk cId="742074230" sldId="572"/>
        </pc:sldMkLst>
        <pc:spChg chg="add del">
          <ac:chgData name="Anatoliy Kigel" userId="7432c6c4687b0a9c" providerId="LiveId" clId="{A78DEED9-F842-4DD5-868A-3FF9AD0C7D6F}" dt="2021-12-14T11:07:13.249" v="31"/>
          <ac:spMkLst>
            <pc:docMk/>
            <pc:sldMk cId="742074230" sldId="572"/>
            <ac:spMk id="2" creationId="{EE1AB00E-2CD9-4468-8099-95EE7897A836}"/>
          </ac:spMkLst>
        </pc:spChg>
        <pc:spChg chg="mod">
          <ac:chgData name="Anatoliy Kigel" userId="7432c6c4687b0a9c" providerId="LiveId" clId="{A78DEED9-F842-4DD5-868A-3FF9AD0C7D6F}" dt="2021-12-14T11:09:47.435" v="160" actId="1035"/>
          <ac:spMkLst>
            <pc:docMk/>
            <pc:sldMk cId="742074230" sldId="572"/>
            <ac:spMk id="3" creationId="{00000000-0000-0000-0000-000000000000}"/>
          </ac:spMkLst>
        </pc:spChg>
        <pc:spChg chg="add del">
          <ac:chgData name="Anatoliy Kigel" userId="7432c6c4687b0a9c" providerId="LiveId" clId="{A78DEED9-F842-4DD5-868A-3FF9AD0C7D6F}" dt="2021-12-14T11:07:24.497" v="35"/>
          <ac:spMkLst>
            <pc:docMk/>
            <pc:sldMk cId="742074230" sldId="572"/>
            <ac:spMk id="4" creationId="{648C0750-0A47-47ED-8C5A-3DB620D73F4E}"/>
          </ac:spMkLst>
        </pc:spChg>
        <pc:spChg chg="mod">
          <ac:chgData name="Anatoliy Kigel" userId="7432c6c4687b0a9c" providerId="LiveId" clId="{A78DEED9-F842-4DD5-868A-3FF9AD0C7D6F}" dt="2021-12-14T11:07:07.025" v="29" actId="6549"/>
          <ac:spMkLst>
            <pc:docMk/>
            <pc:sldMk cId="742074230" sldId="572"/>
            <ac:spMk id="6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4.864" v="1154" actId="1035"/>
          <ac:spMkLst>
            <pc:docMk/>
            <pc:sldMk cId="742074230" sldId="572"/>
            <ac:spMk id="9" creationId="{00000000-0000-0000-0000-000000000000}"/>
          </ac:spMkLst>
        </pc:spChg>
        <pc:spChg chg="mod">
          <ac:chgData name="Anatoliy Kigel" userId="7432c6c4687b0a9c" providerId="LiveId" clId="{A78DEED9-F842-4DD5-868A-3FF9AD0C7D6F}" dt="2021-12-15T17:29:13.302" v="1151" actId="1036"/>
          <ac:spMkLst>
            <pc:docMk/>
            <pc:sldMk cId="742074230" sldId="57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A78DEED9-F842-4DD5-868A-3FF9AD0C7D6F}" dt="2021-12-14T11:11:30.705" v="226" actId="20577"/>
        <pc:sldMkLst>
          <pc:docMk/>
          <pc:sldMk cId="3171097813" sldId="573"/>
        </pc:sldMkLst>
        <pc:spChg chg="mod">
          <ac:chgData name="Anatoliy Kigel" userId="7432c6c4687b0a9c" providerId="LiveId" clId="{A78DEED9-F842-4DD5-868A-3FF9AD0C7D6F}" dt="2021-12-14T11:11:30.705" v="226" actId="20577"/>
          <ac:spMkLst>
            <pc:docMk/>
            <pc:sldMk cId="3171097813" sldId="573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612600734" sldId="574"/>
        </pc:sldMkLst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842839845" sldId="575"/>
        </pc:sldMkLst>
      </pc:sldChg>
      <pc:sldChg chg="modSp mod">
        <pc:chgData name="Anatoliy Kigel" userId="7432c6c4687b0a9c" providerId="LiveId" clId="{A78DEED9-F842-4DD5-868A-3FF9AD0C7D6F}" dt="2021-12-14T11:11:12.975" v="216" actId="6549"/>
        <pc:sldMkLst>
          <pc:docMk/>
          <pc:sldMk cId="1504086702" sldId="576"/>
        </pc:sldMkLst>
        <pc:spChg chg="mod">
          <ac:chgData name="Anatoliy Kigel" userId="7432c6c4687b0a9c" providerId="LiveId" clId="{A78DEED9-F842-4DD5-868A-3FF9AD0C7D6F}" dt="2021-12-14T11:11:12.975" v="216" actId="6549"/>
          <ac:spMkLst>
            <pc:docMk/>
            <pc:sldMk cId="1504086702" sldId="576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3444205121" sldId="579"/>
        </pc:sldMkLst>
      </pc:sldChg>
      <pc:sldChg chg="del">
        <pc:chgData name="Anatoliy Kigel" userId="7432c6c4687b0a9c" providerId="LiveId" clId="{A78DEED9-F842-4DD5-868A-3FF9AD0C7D6F}" dt="2021-12-15T14:06:03.735" v="782" actId="47"/>
        <pc:sldMkLst>
          <pc:docMk/>
          <pc:sldMk cId="639993302" sldId="580"/>
        </pc:sldMkLst>
      </pc:sldChg>
      <pc:sldChg chg="addSp delSp modSp mod">
        <pc:chgData name="Anatoliy Kigel" userId="7432c6c4687b0a9c" providerId="LiveId" clId="{A78DEED9-F842-4DD5-868A-3FF9AD0C7D6F}" dt="2021-12-15T17:34:39.413" v="1224" actId="113"/>
        <pc:sldMkLst>
          <pc:docMk/>
          <pc:sldMk cId="1594165977" sldId="582"/>
        </pc:sldMkLst>
        <pc:spChg chg="del">
          <ac:chgData name="Anatoliy Kigel" userId="7432c6c4687b0a9c" providerId="LiveId" clId="{A78DEED9-F842-4DD5-868A-3FF9AD0C7D6F}" dt="2021-12-15T17:27:08.407" v="1144" actId="478"/>
          <ac:spMkLst>
            <pc:docMk/>
            <pc:sldMk cId="1594165977" sldId="582"/>
            <ac:spMk id="7" creationId="{5E31AD7A-883A-454A-A33C-1BB831C49059}"/>
          </ac:spMkLst>
        </pc:spChg>
        <pc:spChg chg="add del mod">
          <ac:chgData name="Anatoliy Kigel" userId="7432c6c4687b0a9c" providerId="LiveId" clId="{A78DEED9-F842-4DD5-868A-3FF9AD0C7D6F}" dt="2021-12-15T17:33:30.023" v="1166" actId="21"/>
          <ac:spMkLst>
            <pc:docMk/>
            <pc:sldMk cId="1594165977" sldId="582"/>
            <ac:spMk id="8" creationId="{58C4D602-380E-40CF-803D-1A7889D996ED}"/>
          </ac:spMkLst>
        </pc:spChg>
        <pc:spChg chg="add mod">
          <ac:chgData name="Anatoliy Kigel" userId="7432c6c4687b0a9c" providerId="LiveId" clId="{A78DEED9-F842-4DD5-868A-3FF9AD0C7D6F}" dt="2021-12-15T17:33:47.903" v="1193" actId="1076"/>
          <ac:spMkLst>
            <pc:docMk/>
            <pc:sldMk cId="1594165977" sldId="582"/>
            <ac:spMk id="9" creationId="{633A6618-5781-4451-A7BD-D199DFDA4D47}"/>
          </ac:spMkLst>
        </pc:spChg>
        <pc:spChg chg="del">
          <ac:chgData name="Anatoliy Kigel" userId="7432c6c4687b0a9c" providerId="LiveId" clId="{A78DEED9-F842-4DD5-868A-3FF9AD0C7D6F}" dt="2021-12-15T17:27:09.497" v="1145" actId="478"/>
          <ac:spMkLst>
            <pc:docMk/>
            <pc:sldMk cId="1594165977" sldId="582"/>
            <ac:spMk id="10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5T17:33:30.409" v="1167"/>
          <ac:spMkLst>
            <pc:docMk/>
            <pc:sldMk cId="1594165977" sldId="582"/>
            <ac:spMk id="11" creationId="{167FF854-556B-45BC-ABCC-6659DA92F0FE}"/>
          </ac:spMkLst>
        </pc:spChg>
        <pc:spChg chg="add mod">
          <ac:chgData name="Anatoliy Kigel" userId="7432c6c4687b0a9c" providerId="LiveId" clId="{A78DEED9-F842-4DD5-868A-3FF9AD0C7D6F}" dt="2021-12-15T17:34:39.413" v="1224" actId="113"/>
          <ac:spMkLst>
            <pc:docMk/>
            <pc:sldMk cId="1594165977" sldId="582"/>
            <ac:spMk id="12" creationId="{F3983F28-BC6D-4E86-8D29-9837843CB850}"/>
          </ac:spMkLst>
        </pc:spChg>
        <pc:spChg chg="del">
          <ac:chgData name="Anatoliy Kigel" userId="7432c6c4687b0a9c" providerId="LiveId" clId="{A78DEED9-F842-4DD5-868A-3FF9AD0C7D6F}" dt="2021-12-15T17:32:55.562" v="1159" actId="21"/>
          <ac:spMkLst>
            <pc:docMk/>
            <pc:sldMk cId="1594165977" sldId="582"/>
            <ac:spMk id="20" creationId="{00000000-0000-0000-0000-000000000000}"/>
          </ac:spMkLst>
        </pc:spChg>
        <pc:picChg chg="del">
          <ac:chgData name="Anatoliy Kigel" userId="7432c6c4687b0a9c" providerId="LiveId" clId="{A78DEED9-F842-4DD5-868A-3FF9AD0C7D6F}" dt="2021-12-15T17:27:07.141" v="1143" actId="478"/>
          <ac:picMkLst>
            <pc:docMk/>
            <pc:sldMk cId="1594165977" sldId="582"/>
            <ac:picMk id="3" creationId="{882F5277-9212-44D3-901B-66C5860B1D5A}"/>
          </ac:picMkLst>
        </pc:picChg>
        <pc:picChg chg="add del mod">
          <ac:chgData name="Anatoliy Kigel" userId="7432c6c4687b0a9c" providerId="LiveId" clId="{A78DEED9-F842-4DD5-868A-3FF9AD0C7D6F}" dt="2021-12-15T17:33:23.114" v="1162" actId="478"/>
          <ac:picMkLst>
            <pc:docMk/>
            <pc:sldMk cId="1594165977" sldId="582"/>
            <ac:picMk id="4" creationId="{0652D9FC-642D-4E41-94F5-7C09C9C8C734}"/>
          </ac:picMkLst>
        </pc:picChg>
        <pc:picChg chg="add mod">
          <ac:chgData name="Anatoliy Kigel" userId="7432c6c4687b0a9c" providerId="LiveId" clId="{A78DEED9-F842-4DD5-868A-3FF9AD0C7D6F}" dt="2021-12-15T17:34:07.090" v="1194" actId="1076"/>
          <ac:picMkLst>
            <pc:docMk/>
            <pc:sldMk cId="1594165977" sldId="582"/>
            <ac:picMk id="6" creationId="{A130008F-1C77-4120-A5FE-DF88660AAC1C}"/>
          </ac:picMkLst>
        </pc:picChg>
      </pc:sldChg>
      <pc:sldChg chg="modSp mod">
        <pc:chgData name="Anatoliy Kigel" userId="7432c6c4687b0a9c" providerId="LiveId" clId="{A78DEED9-F842-4DD5-868A-3FF9AD0C7D6F}" dt="2021-12-15T14:06:09.359" v="792" actId="404"/>
        <pc:sldMkLst>
          <pc:docMk/>
          <pc:sldMk cId="2393998292" sldId="583"/>
        </pc:sldMkLst>
        <pc:spChg chg="mod">
          <ac:chgData name="Anatoliy Kigel" userId="7432c6c4687b0a9c" providerId="LiveId" clId="{A78DEED9-F842-4DD5-868A-3FF9AD0C7D6F}" dt="2021-12-15T14:06:09.359" v="792" actId="404"/>
          <ac:spMkLst>
            <pc:docMk/>
            <pc:sldMk cId="2393998292" sldId="58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A78DEED9-F842-4DD5-868A-3FF9AD0C7D6F}" dt="2021-12-15T14:05:39.731" v="776" actId="20577"/>
        <pc:sldMkLst>
          <pc:docMk/>
          <pc:sldMk cId="1759504091" sldId="584"/>
        </pc:sldMkLst>
        <pc:spChg chg="mod">
          <ac:chgData name="Anatoliy Kigel" userId="7432c6c4687b0a9c" providerId="LiveId" clId="{A78DEED9-F842-4DD5-868A-3FF9AD0C7D6F}" dt="2021-12-15T14:05:39.731" v="776" actId="20577"/>
          <ac:spMkLst>
            <pc:docMk/>
            <pc:sldMk cId="1759504091" sldId="584"/>
            <ac:spMk id="5" creationId="{00000000-0000-0000-0000-000000000000}"/>
          </ac:spMkLst>
        </pc:spChg>
      </pc:sldChg>
      <pc:sldChg chg="del">
        <pc:chgData name="Anatoliy Kigel" userId="7432c6c4687b0a9c" providerId="LiveId" clId="{A78DEED9-F842-4DD5-868A-3FF9AD0C7D6F}" dt="2021-12-14T10:59:52.944" v="11" actId="47"/>
        <pc:sldMkLst>
          <pc:docMk/>
          <pc:sldMk cId="2404234109" sldId="585"/>
        </pc:sldMkLst>
      </pc:sldChg>
      <pc:sldChg chg="del">
        <pc:chgData name="Anatoliy Kigel" userId="7432c6c4687b0a9c" providerId="LiveId" clId="{A78DEED9-F842-4DD5-868A-3FF9AD0C7D6F}" dt="2021-12-14T10:59:49.528" v="10" actId="47"/>
        <pc:sldMkLst>
          <pc:docMk/>
          <pc:sldMk cId="3417312229" sldId="586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127726153" sldId="587"/>
        </pc:sldMkLst>
      </pc:sldChg>
      <pc:sldChg chg="add">
        <pc:chgData name="Anatoliy Kigel" userId="7432c6c4687b0a9c" providerId="LiveId" clId="{A78DEED9-F842-4DD5-868A-3FF9AD0C7D6F}" dt="2021-12-14T10:59:46.479" v="9"/>
        <pc:sldMkLst>
          <pc:docMk/>
          <pc:sldMk cId="2682695908" sldId="588"/>
        </pc:sldMkLst>
      </pc:sldChg>
      <pc:sldChg chg="addSp delSp modSp add mod">
        <pc:chgData name="Anatoliy Kigel" userId="7432c6c4687b0a9c" providerId="LiveId" clId="{A78DEED9-F842-4DD5-868A-3FF9AD0C7D6F}" dt="2021-12-16T08:51:35.356" v="1261" actId="1076"/>
        <pc:sldMkLst>
          <pc:docMk/>
          <pc:sldMk cId="113646958" sldId="589"/>
        </pc:sldMkLst>
        <pc:spChg chg="mod">
          <ac:chgData name="Anatoliy Kigel" userId="7432c6c4687b0a9c" providerId="LiveId" clId="{A78DEED9-F842-4DD5-868A-3FF9AD0C7D6F}" dt="2021-12-15T17:21:24.247" v="1024" actId="1035"/>
          <ac:spMkLst>
            <pc:docMk/>
            <pc:sldMk cId="113646958" sldId="589"/>
            <ac:spMk id="3" creationId="{00000000-0000-0000-0000-000000000000}"/>
          </ac:spMkLst>
        </pc:spChg>
        <pc:spChg chg="add mod">
          <ac:chgData name="Anatoliy Kigel" userId="7432c6c4687b0a9c" providerId="LiveId" clId="{A78DEED9-F842-4DD5-868A-3FF9AD0C7D6F}" dt="2021-12-16T08:51:35.356" v="1261" actId="1076"/>
          <ac:spMkLst>
            <pc:docMk/>
            <pc:sldMk cId="113646958" sldId="589"/>
            <ac:spMk id="7" creationId="{BC38871E-2E2B-46FF-8451-D809E6386500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9" creationId="{2DAB2E08-1D09-41C1-9753-8D734D250539}"/>
          </ac:spMkLst>
        </pc:spChg>
        <pc:spChg chg="add del mod">
          <ac:chgData name="Anatoliy Kigel" userId="7432c6c4687b0a9c" providerId="LiveId" clId="{A78DEED9-F842-4DD5-868A-3FF9AD0C7D6F}" dt="2021-12-16T08:51:09.874" v="1253" actId="478"/>
          <ac:spMkLst>
            <pc:docMk/>
            <pc:sldMk cId="113646958" sldId="589"/>
            <ac:spMk id="10" creationId="{3048DDE5-F2C0-4C2C-9AE2-EC6ACBD4B17F}"/>
          </ac:spMkLst>
        </pc:spChg>
        <pc:spChg chg="del">
          <ac:chgData name="Anatoliy Kigel" userId="7432c6c4687b0a9c" providerId="LiveId" clId="{A78DEED9-F842-4DD5-868A-3FF9AD0C7D6F}" dt="2021-12-15T17:19:03.823" v="960" actId="478"/>
          <ac:spMkLst>
            <pc:docMk/>
            <pc:sldMk cId="113646958" sldId="589"/>
            <ac:spMk id="19" creationId="{626CDE1B-54B4-421D-829E-3C5A3C228934}"/>
          </ac:spMkLst>
        </pc:spChg>
        <pc:picChg chg="del">
          <ac:chgData name="Anatoliy Kigel" userId="7432c6c4687b0a9c" providerId="LiveId" clId="{A78DEED9-F842-4DD5-868A-3FF9AD0C7D6F}" dt="2021-12-15T17:19:00.912" v="959" actId="478"/>
          <ac:picMkLst>
            <pc:docMk/>
            <pc:sldMk cId="113646958" sldId="589"/>
            <ac:picMk id="4" creationId="{10357DF9-B998-4848-92FB-7E0BD4F0D295}"/>
          </ac:picMkLst>
        </pc:picChg>
        <pc:cxnChg chg="add del mod">
          <ac:chgData name="Anatoliy Kigel" userId="7432c6c4687b0a9c" providerId="LiveId" clId="{A78DEED9-F842-4DD5-868A-3FF9AD0C7D6F}" dt="2021-12-16T08:51:07.826" v="1251" actId="478"/>
          <ac:cxnSpMkLst>
            <pc:docMk/>
            <pc:sldMk cId="113646958" sldId="589"/>
            <ac:cxnSpMk id="6" creationId="{95A233DE-7D6B-49D3-B70A-42BDCFA19BB4}"/>
          </ac:cxnSpMkLst>
        </pc:cxnChg>
      </pc:sldChg>
      <pc:sldChg chg="addSp delSp modSp add mod">
        <pc:chgData name="Anatoliy Kigel" userId="7432c6c4687b0a9c" providerId="LiveId" clId="{A78DEED9-F842-4DD5-868A-3FF9AD0C7D6F}" dt="2021-12-16T08:51:05.388" v="1250" actId="1076"/>
        <pc:sldMkLst>
          <pc:docMk/>
          <pc:sldMk cId="965361104" sldId="590"/>
        </pc:sldMkLst>
        <pc:spChg chg="del">
          <ac:chgData name="Anatoliy Kigel" userId="7432c6c4687b0a9c" providerId="LiveId" clId="{A78DEED9-F842-4DD5-868A-3FF9AD0C7D6F}" dt="2021-12-16T08:50:22.641" v="1238" actId="478"/>
          <ac:spMkLst>
            <pc:docMk/>
            <pc:sldMk cId="965361104" sldId="590"/>
            <ac:spMk id="7" creationId="{BC38871E-2E2B-46FF-8451-D809E6386500}"/>
          </ac:spMkLst>
        </pc:spChg>
        <pc:spChg chg="mod">
          <ac:chgData name="Anatoliy Kigel" userId="7432c6c4687b0a9c" providerId="LiveId" clId="{A78DEED9-F842-4DD5-868A-3FF9AD0C7D6F}" dt="2021-12-16T08:51:05.388" v="1250" actId="1076"/>
          <ac:spMkLst>
            <pc:docMk/>
            <pc:sldMk cId="965361104" sldId="590"/>
            <ac:spMk id="9" creationId="{2DAB2E08-1D09-41C1-9753-8D734D250539}"/>
          </ac:spMkLst>
        </pc:spChg>
        <pc:spChg chg="mod">
          <ac:chgData name="Anatoliy Kigel" userId="7432c6c4687b0a9c" providerId="LiveId" clId="{A78DEED9-F842-4DD5-868A-3FF9AD0C7D6F}" dt="2021-12-16T08:51:02.756" v="1249" actId="1076"/>
          <ac:spMkLst>
            <pc:docMk/>
            <pc:sldMk cId="965361104" sldId="590"/>
            <ac:spMk id="10" creationId="{3048DDE5-F2C0-4C2C-9AE2-EC6ACBD4B17F}"/>
          </ac:spMkLst>
        </pc:spChg>
        <pc:picChg chg="add mod">
          <ac:chgData name="Anatoliy Kigel" userId="7432c6c4687b0a9c" providerId="LiveId" clId="{A78DEED9-F842-4DD5-868A-3FF9AD0C7D6F}" dt="2021-12-16T08:50:59.871" v="1248" actId="1076"/>
          <ac:picMkLst>
            <pc:docMk/>
            <pc:sldMk cId="965361104" sldId="590"/>
            <ac:picMk id="1026" creationId="{0E75FC3D-D189-4941-A71A-282DFD24F004}"/>
          </ac:picMkLst>
        </pc:picChg>
        <pc:cxnChg chg="del">
          <ac:chgData name="Anatoliy Kigel" userId="7432c6c4687b0a9c" providerId="LiveId" clId="{A78DEED9-F842-4DD5-868A-3FF9AD0C7D6F}" dt="2021-12-16T08:50:56.097" v="1245" actId="478"/>
          <ac:cxnSpMkLst>
            <pc:docMk/>
            <pc:sldMk cId="965361104" sldId="590"/>
            <ac:cxnSpMk id="6" creationId="{95A233DE-7D6B-49D3-B70A-42BDCFA19BB4}"/>
          </ac:cxnSpMkLst>
        </pc:cxnChg>
      </pc:sldChg>
    </pc:docChg>
  </pc:docChgLst>
  <pc:docChgLst>
    <pc:chgData name="Anatoliy Kigel" userId="7432c6c4687b0a9c" providerId="LiveId" clId="{FAD7C6D2-875D-4866-9021-8661D2551D77}"/>
    <pc:docChg chg="custSel modSld">
      <pc:chgData name="Anatoliy Kigel" userId="7432c6c4687b0a9c" providerId="LiveId" clId="{FAD7C6D2-875D-4866-9021-8661D2551D77}" dt="2021-05-07T08:01:26.250" v="82" actId="1035"/>
      <pc:docMkLst>
        <pc:docMk/>
      </pc:docMkLst>
      <pc:sldChg chg="modSp mod">
        <pc:chgData name="Anatoliy Kigel" userId="7432c6c4687b0a9c" providerId="LiveId" clId="{FAD7C6D2-875D-4866-9021-8661D2551D77}" dt="2021-05-06T04:02:19.109" v="2" actId="20577"/>
        <pc:sldMkLst>
          <pc:docMk/>
          <pc:sldMk cId="1594165977" sldId="582"/>
        </pc:sldMkLst>
        <pc:spChg chg="mod">
          <ac:chgData name="Anatoliy Kigel" userId="7432c6c4687b0a9c" providerId="LiveId" clId="{FAD7C6D2-875D-4866-9021-8661D2551D77}" dt="2021-05-06T04:02:19.109" v="2" actId="20577"/>
          <ac:spMkLst>
            <pc:docMk/>
            <pc:sldMk cId="1594165977" sldId="582"/>
            <ac:spMk id="10" creationId="{00000000-0000-0000-0000-000000000000}"/>
          </ac:spMkLst>
        </pc:spChg>
      </pc:sldChg>
      <pc:sldChg chg="modSp mod">
        <pc:chgData name="Anatoliy Kigel" userId="7432c6c4687b0a9c" providerId="LiveId" clId="{FAD7C6D2-875D-4866-9021-8661D2551D77}" dt="2021-05-07T08:01:26.250" v="82" actId="1035"/>
        <pc:sldMkLst>
          <pc:docMk/>
          <pc:sldMk cId="1571604367" sldId="584"/>
        </pc:sldMkLst>
        <pc:spChg chg="mod">
          <ac:chgData name="Anatoliy Kigel" userId="7432c6c4687b0a9c" providerId="LiveId" clId="{FAD7C6D2-875D-4866-9021-8661D2551D77}" dt="2021-05-07T08:00:33.209" v="78" actId="1036"/>
          <ac:spMkLst>
            <pc:docMk/>
            <pc:sldMk cId="1571604367" sldId="584"/>
            <ac:spMk id="3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0:34.945" v="79" actId="1035"/>
          <ac:spMkLst>
            <pc:docMk/>
            <pc:sldMk cId="1571604367" sldId="584"/>
            <ac:spMk id="9" creationId="{00000000-0000-0000-0000-000000000000}"/>
          </ac:spMkLst>
        </pc:spChg>
        <pc:spChg chg="mod">
          <ac:chgData name="Anatoliy Kigel" userId="7432c6c4687b0a9c" providerId="LiveId" clId="{FAD7C6D2-875D-4866-9021-8661D2551D77}" dt="2021-05-07T08:01:26.250" v="82" actId="1035"/>
          <ac:spMkLst>
            <pc:docMk/>
            <pc:sldMk cId="1571604367" sldId="584"/>
            <ac:spMk id="10" creationId="{00000000-0000-0000-0000-000000000000}"/>
          </ac:spMkLst>
        </pc:spChg>
      </pc:sldChg>
    </pc:docChg>
  </pc:docChgLst>
  <pc:docChgLst>
    <pc:chgData name="Anatoliy Kigel" userId="7432c6c4687b0a9c" providerId="LiveId" clId="{68999961-CF0A-4CE5-8D7D-D23F02A9A977}"/>
    <pc:docChg chg="undo custSel addSld delSld modSld sldOrd">
      <pc:chgData name="Anatoliy Kigel" userId="7432c6c4687b0a9c" providerId="LiveId" clId="{68999961-CF0A-4CE5-8D7D-D23F02A9A977}" dt="2021-12-22T11:18:58.873" v="1748" actId="20577"/>
      <pc:docMkLst>
        <pc:docMk/>
      </pc:docMkLst>
      <pc:sldChg chg="add">
        <pc:chgData name="Anatoliy Kigel" userId="7432c6c4687b0a9c" providerId="LiveId" clId="{68999961-CF0A-4CE5-8D7D-D23F02A9A977}" dt="2021-12-21T07:42:05.662" v="45"/>
        <pc:sldMkLst>
          <pc:docMk/>
          <pc:sldMk cId="3183192055" sldId="303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1978458" sldId="304"/>
        </pc:sldMkLst>
      </pc:sldChg>
      <pc:sldChg chg="modSp add mod">
        <pc:chgData name="Anatoliy Kigel" userId="7432c6c4687b0a9c" providerId="LiveId" clId="{68999961-CF0A-4CE5-8D7D-D23F02A9A977}" dt="2021-12-21T08:33:19.093" v="1485" actId="20577"/>
        <pc:sldMkLst>
          <pc:docMk/>
          <pc:sldMk cId="1005116495" sldId="501"/>
        </pc:sldMkLst>
        <pc:spChg chg="mod">
          <ac:chgData name="Anatoliy Kigel" userId="7432c6c4687b0a9c" providerId="LiveId" clId="{68999961-CF0A-4CE5-8D7D-D23F02A9A977}" dt="2021-12-21T08:33:19.093" v="1485" actId="20577"/>
          <ac:spMkLst>
            <pc:docMk/>
            <pc:sldMk cId="1005116495" sldId="501"/>
            <ac:spMk id="5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48.492" v="1293" actId="113"/>
        <pc:sldMkLst>
          <pc:docMk/>
          <pc:sldMk cId="0" sldId="536"/>
        </pc:sldMkLst>
        <pc:spChg chg="add mod">
          <ac:chgData name="Anatoliy Kigel" userId="7432c6c4687b0a9c" providerId="LiveId" clId="{68999961-CF0A-4CE5-8D7D-D23F02A9A977}" dt="2021-12-21T08:18:26.591" v="986" actId="1036"/>
          <ac:spMkLst>
            <pc:docMk/>
            <pc:sldMk cId="0" sldId="536"/>
            <ac:spMk id="6" creationId="{268076CF-78BB-4841-BDCD-1934C94A2F1A}"/>
          </ac:spMkLst>
        </pc:spChg>
        <pc:spChg chg="mod">
          <ac:chgData name="Anatoliy Kigel" userId="7432c6c4687b0a9c" providerId="LiveId" clId="{68999961-CF0A-4CE5-8D7D-D23F02A9A977}" dt="2021-12-21T08:09:37.310" v="738" actId="1076"/>
          <ac:spMkLst>
            <pc:docMk/>
            <pc:sldMk cId="0" sldId="536"/>
            <ac:spMk id="11" creationId="{00000000-0000-0000-0000-000000000000}"/>
          </ac:spMkLst>
        </pc:spChg>
        <pc:spChg chg="del mod">
          <ac:chgData name="Anatoliy Kigel" userId="7432c6c4687b0a9c" providerId="LiveId" clId="{68999961-CF0A-4CE5-8D7D-D23F02A9A977}" dt="2021-12-21T08:18:25.089" v="984" actId="478"/>
          <ac:spMkLst>
            <pc:docMk/>
            <pc:sldMk cId="0" sldId="536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8.492" v="1293" actId="113"/>
          <ac:spMkLst>
            <pc:docMk/>
            <pc:sldMk cId="0" sldId="536"/>
            <ac:spMk id="16" creationId="{00000000-0000-0000-0000-000000000000}"/>
          </ac:spMkLst>
        </pc:spChg>
        <pc:graphicFrameChg chg="mod modGraphic">
          <ac:chgData name="Anatoliy Kigel" userId="7432c6c4687b0a9c" providerId="LiveId" clId="{68999961-CF0A-4CE5-8D7D-D23F02A9A977}" dt="2021-12-21T08:14:26.202" v="865" actId="1035"/>
          <ac:graphicFrameMkLst>
            <pc:docMk/>
            <pc:sldMk cId="0" sldId="536"/>
            <ac:graphicFrameMk id="15" creationId="{00000000-0000-0000-0000-000000000000}"/>
          </ac:graphicFrameMkLst>
        </pc:graphicFrameChg>
      </pc:sldChg>
      <pc:sldChg chg="modSp add mod">
        <pc:chgData name="Anatoliy Kigel" userId="7432c6c4687b0a9c" providerId="LiveId" clId="{68999961-CF0A-4CE5-8D7D-D23F02A9A977}" dt="2021-12-21T08:18:58.901" v="991" actId="1038"/>
        <pc:sldMkLst>
          <pc:docMk/>
          <pc:sldMk cId="0" sldId="537"/>
        </pc:sldMkLst>
        <pc:spChg chg="mod">
          <ac:chgData name="Anatoliy Kigel" userId="7432c6c4687b0a9c" providerId="LiveId" clId="{68999961-CF0A-4CE5-8D7D-D23F02A9A977}" dt="2021-12-21T08:18:58.901" v="991" actId="1038"/>
          <ac:spMkLst>
            <pc:docMk/>
            <pc:sldMk cId="0" sldId="537"/>
            <ac:spMk id="15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1:49.043" v="797" actId="6549"/>
          <ac:spMkLst>
            <pc:docMk/>
            <pc:sldMk cId="0" sldId="537"/>
            <ac:spMk id="25" creationId="{00000000-0000-0000-0000-000000000000}"/>
          </ac:spMkLst>
        </pc:spChg>
      </pc:sldChg>
      <pc:sldChg chg="modSp mod">
        <pc:chgData name="Anatoliy Kigel" userId="7432c6c4687b0a9c" providerId="LiveId" clId="{68999961-CF0A-4CE5-8D7D-D23F02A9A977}" dt="2021-12-22T11:15:48.341" v="1713" actId="1036"/>
        <pc:sldMkLst>
          <pc:docMk/>
          <pc:sldMk cId="4163464069" sldId="538"/>
        </pc:sldMkLst>
        <pc:spChg chg="mod">
          <ac:chgData name="Anatoliy Kigel" userId="7432c6c4687b0a9c" providerId="LiveId" clId="{68999961-CF0A-4CE5-8D7D-D23F02A9A977}" dt="2021-12-22T11:15:48.341" v="1713" actId="1036"/>
          <ac:spMkLst>
            <pc:docMk/>
            <pc:sldMk cId="4163464069" sldId="538"/>
            <ac:spMk id="9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2T11:18:00.801" v="1735" actId="20577"/>
        <pc:sldMkLst>
          <pc:docMk/>
          <pc:sldMk cId="0" sldId="539"/>
        </pc:sldMkLst>
        <pc:spChg chg="mod">
          <ac:chgData name="Anatoliy Kigel" userId="7432c6c4687b0a9c" providerId="LiveId" clId="{68999961-CF0A-4CE5-8D7D-D23F02A9A977}" dt="2021-12-21T08:18:46.186" v="990" actId="1038"/>
          <ac:spMkLst>
            <pc:docMk/>
            <pc:sldMk cId="0" sldId="539"/>
            <ac:spMk id="9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39.273" v="914" actId="20577"/>
          <ac:spMkLst>
            <pc:docMk/>
            <pc:sldMk cId="0" sldId="539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7:02.644" v="922" actId="1076"/>
          <ac:spMkLst>
            <pc:docMk/>
            <pc:sldMk cId="0" sldId="539"/>
            <ac:spMk id="16" creationId="{00000000-0000-0000-0000-000000000000}"/>
          </ac:spMkLst>
        </pc:spChg>
        <pc:graphicFrameChg chg="modGraphic">
          <ac:chgData name="Anatoliy Kigel" userId="7432c6c4687b0a9c" providerId="LiveId" clId="{68999961-CF0A-4CE5-8D7D-D23F02A9A977}" dt="2021-12-22T11:18:00.801" v="1735" actId="20577"/>
          <ac:graphicFrameMkLst>
            <pc:docMk/>
            <pc:sldMk cId="0" sldId="539"/>
            <ac:graphicFrameMk id="11" creationId="{00000000-0000-0000-0000-000000000000}"/>
          </ac:graphicFrameMkLst>
        </pc:graphicFrameChg>
      </pc:sldChg>
      <pc:sldChg chg="modSp mod">
        <pc:chgData name="Anatoliy Kigel" userId="7432c6c4687b0a9c" providerId="LiveId" clId="{68999961-CF0A-4CE5-8D7D-D23F02A9A977}" dt="2021-12-21T08:04:47.936" v="736" actId="207"/>
        <pc:sldMkLst>
          <pc:docMk/>
          <pc:sldMk cId="947438394" sldId="543"/>
        </pc:sldMkLst>
        <pc:spChg chg="mod">
          <ac:chgData name="Anatoliy Kigel" userId="7432c6c4687b0a9c" providerId="LiveId" clId="{68999961-CF0A-4CE5-8D7D-D23F02A9A977}" dt="2021-12-21T08:04:47.936" v="736" actId="207"/>
          <ac:spMkLst>
            <pc:docMk/>
            <pc:sldMk cId="947438394" sldId="543"/>
            <ac:spMk id="5" creationId="{00000000-0000-0000-0000-000000000000}"/>
          </ac:spMkLst>
        </pc:spChg>
      </pc:sldChg>
      <pc:sldChg chg="add del">
        <pc:chgData name="Anatoliy Kigel" userId="7432c6c4687b0a9c" providerId="LiveId" clId="{68999961-CF0A-4CE5-8D7D-D23F02A9A977}" dt="2021-12-21T07:42:13.310" v="46" actId="47"/>
        <pc:sldMkLst>
          <pc:docMk/>
          <pc:sldMk cId="260066876" sldId="557"/>
        </pc:sldMkLst>
      </pc:sldChg>
      <pc:sldChg chg="add">
        <pc:chgData name="Anatoliy Kigel" userId="7432c6c4687b0a9c" providerId="LiveId" clId="{68999961-CF0A-4CE5-8D7D-D23F02A9A977}" dt="2021-12-21T07:42:05.662" v="45"/>
        <pc:sldMkLst>
          <pc:docMk/>
          <pc:sldMk cId="2635159579" sldId="55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422372216" sldId="55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683977617" sldId="561"/>
        </pc:sldMkLst>
      </pc:sldChg>
      <pc:sldChg chg="addSp delSp modSp mod">
        <pc:chgData name="Anatoliy Kigel" userId="7432c6c4687b0a9c" providerId="LiveId" clId="{68999961-CF0A-4CE5-8D7D-D23F02A9A977}" dt="2021-12-21T08:23:12.592" v="1285" actId="1035"/>
        <pc:sldMkLst>
          <pc:docMk/>
          <pc:sldMk cId="690343973" sldId="564"/>
        </pc:sldMkLst>
        <pc:spChg chg="mod">
          <ac:chgData name="Anatoliy Kigel" userId="7432c6c4687b0a9c" providerId="LiveId" clId="{68999961-CF0A-4CE5-8D7D-D23F02A9A977}" dt="2021-12-21T08:23:01.093" v="1272" actId="1036"/>
          <ac:spMkLst>
            <pc:docMk/>
            <pc:sldMk cId="690343973" sldId="56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05.732" v="1277" actId="1036"/>
          <ac:spMkLst>
            <pc:docMk/>
            <pc:sldMk cId="690343973" sldId="564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0:57.078" v="1149" actId="1035"/>
          <ac:spMkLst>
            <pc:docMk/>
            <pc:sldMk cId="690343973" sldId="564"/>
            <ac:spMk id="12" creationId="{00000000-0000-0000-0000-000000000000}"/>
          </ac:spMkLst>
        </pc:spChg>
        <pc:picChg chg="add del mod">
          <ac:chgData name="Anatoliy Kigel" userId="7432c6c4687b0a9c" providerId="LiveId" clId="{68999961-CF0A-4CE5-8D7D-D23F02A9A977}" dt="2021-12-21T08:23:12.592" v="1285" actId="1035"/>
          <ac:picMkLst>
            <pc:docMk/>
            <pc:sldMk cId="690343973" sldId="564"/>
            <ac:picMk id="2" creationId="{F55689F3-CFCB-47BD-B0AE-D3EC6C0E4D93}"/>
          </ac:picMkLst>
        </pc:picChg>
        <pc:picChg chg="del">
          <ac:chgData name="Anatoliy Kigel" userId="7432c6c4687b0a9c" providerId="LiveId" clId="{68999961-CF0A-4CE5-8D7D-D23F02A9A977}" dt="2021-12-21T08:19:45.169" v="992" actId="478"/>
          <ac:picMkLst>
            <pc:docMk/>
            <pc:sldMk cId="690343973" sldId="564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68999961-CF0A-4CE5-8D7D-D23F02A9A977}" dt="2021-12-21T08:33:14.281" v="1483" actId="20577"/>
        <pc:sldMkLst>
          <pc:docMk/>
          <pc:sldMk cId="2466087012" sldId="565"/>
        </pc:sldMkLst>
        <pc:spChg chg="mod">
          <ac:chgData name="Anatoliy Kigel" userId="7432c6c4687b0a9c" providerId="LiveId" clId="{68999961-CF0A-4CE5-8D7D-D23F02A9A977}" dt="2021-12-21T08:33:14.281" v="1483" actId="20577"/>
          <ac:spMkLst>
            <pc:docMk/>
            <pc:sldMk cId="2466087012" sldId="565"/>
            <ac:spMk id="5" creationId="{00000000-0000-0000-0000-000000000000}"/>
          </ac:spMkLst>
        </pc:spChg>
      </pc:sldChg>
      <pc:sldChg chg="del">
        <pc:chgData name="Anatoliy Kigel" userId="7432c6c4687b0a9c" providerId="LiveId" clId="{68999961-CF0A-4CE5-8D7D-D23F02A9A977}" dt="2021-12-21T08:28:11.363" v="1417" actId="47"/>
        <pc:sldMkLst>
          <pc:docMk/>
          <pc:sldMk cId="1819722298" sldId="56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20347078" sldId="568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4081544732" sldId="571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742074230" sldId="57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3171097813" sldId="57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04086702" sldId="576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594165977" sldId="582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2393998292" sldId="583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759504091" sldId="584"/>
        </pc:sldMkLst>
      </pc:sldChg>
      <pc:sldChg chg="modSp mod">
        <pc:chgData name="Anatoliy Kigel" userId="7432c6c4687b0a9c" providerId="LiveId" clId="{68999961-CF0A-4CE5-8D7D-D23F02A9A977}" dt="2021-12-21T07:57:48.224" v="311" actId="404"/>
        <pc:sldMkLst>
          <pc:docMk/>
          <pc:sldMk cId="127726153" sldId="587"/>
        </pc:sldMkLst>
        <pc:spChg chg="mod">
          <ac:chgData name="Anatoliy Kigel" userId="7432c6c4687b0a9c" providerId="LiveId" clId="{68999961-CF0A-4CE5-8D7D-D23F02A9A977}" dt="2021-12-21T07:57:48.224" v="311" actId="404"/>
          <ac:spMkLst>
            <pc:docMk/>
            <pc:sldMk cId="127726153" sldId="587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68999961-CF0A-4CE5-8D7D-D23F02A9A977}" dt="2021-12-22T11:17:43.050" v="1733" actId="6549"/>
        <pc:sldMkLst>
          <pc:docMk/>
          <pc:sldMk cId="2682695908" sldId="588"/>
        </pc:sldMkLst>
        <pc:spChg chg="add mod">
          <ac:chgData name="Anatoliy Kigel" userId="7432c6c4687b0a9c" providerId="LiveId" clId="{68999961-CF0A-4CE5-8D7D-D23F02A9A977}" dt="2021-12-22T11:16:59.424" v="1730" actId="20577"/>
          <ac:spMkLst>
            <pc:docMk/>
            <pc:sldMk cId="2682695908" sldId="588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57.820" v="500" actId="1036"/>
          <ac:spMkLst>
            <pc:docMk/>
            <pc:sldMk cId="2682695908" sldId="588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2T11:17:43.050" v="1733" actId="6549"/>
          <ac:spMkLst>
            <pc:docMk/>
            <pc:sldMk cId="2682695908" sldId="588"/>
            <ac:spMk id="6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7:51:46.713" v="70" actId="478"/>
          <ac:picMkLst>
            <pc:docMk/>
            <pc:sldMk cId="2682695908" sldId="588"/>
            <ac:picMk id="5" creationId="{00000000-0000-0000-0000-000000000000}"/>
          </ac:picMkLst>
        </pc:picChg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113646958" sldId="589"/>
        </pc:sldMkLst>
      </pc:sldChg>
      <pc:sldChg chg="del">
        <pc:chgData name="Anatoliy Kigel" userId="7432c6c4687b0a9c" providerId="LiveId" clId="{68999961-CF0A-4CE5-8D7D-D23F02A9A977}" dt="2021-12-21T08:28:46.462" v="1434" actId="47"/>
        <pc:sldMkLst>
          <pc:docMk/>
          <pc:sldMk cId="965361104" sldId="590"/>
        </pc:sldMkLst>
      </pc:sldChg>
      <pc:sldChg chg="modSp add mod">
        <pc:chgData name="Anatoliy Kigel" userId="7432c6c4687b0a9c" providerId="LiveId" clId="{68999961-CF0A-4CE5-8D7D-D23F02A9A977}" dt="2021-12-21T07:57:45.044" v="309" actId="404"/>
        <pc:sldMkLst>
          <pc:docMk/>
          <pc:sldMk cId="1004494463" sldId="591"/>
        </pc:sldMkLst>
        <pc:spChg chg="mod">
          <ac:chgData name="Anatoliy Kigel" userId="7432c6c4687b0a9c" providerId="LiveId" clId="{68999961-CF0A-4CE5-8D7D-D23F02A9A977}" dt="2021-12-21T07:57:45.044" v="309" actId="404"/>
          <ac:spMkLst>
            <pc:docMk/>
            <pc:sldMk cId="1004494463" sldId="59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1:43.519" v="482" actId="403"/>
        <pc:sldMkLst>
          <pc:docMk/>
          <pc:sldMk cId="1786602612" sldId="592"/>
        </pc:sldMkLst>
        <pc:spChg chg="mod">
          <ac:chgData name="Anatoliy Kigel" userId="7432c6c4687b0a9c" providerId="LiveId" clId="{68999961-CF0A-4CE5-8D7D-D23F02A9A977}" dt="2021-12-21T08:01:41.754" v="481" actId="1035"/>
          <ac:spMkLst>
            <pc:docMk/>
            <pc:sldMk cId="1786602612" sldId="592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1:43.519" v="482" actId="403"/>
          <ac:spMkLst>
            <pc:docMk/>
            <pc:sldMk cId="1786602612" sldId="59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0:29.192" v="332" actId="6549"/>
          <ac:spMkLst>
            <pc:docMk/>
            <pc:sldMk cId="1786602612" sldId="592"/>
            <ac:spMk id="6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2:13.659" v="521" actId="20577"/>
        <pc:sldMkLst>
          <pc:docMk/>
          <pc:sldMk cId="3661179999" sldId="593"/>
        </pc:sldMkLst>
        <pc:spChg chg="mod">
          <ac:chgData name="Anatoliy Kigel" userId="7432c6c4687b0a9c" providerId="LiveId" clId="{68999961-CF0A-4CE5-8D7D-D23F02A9A977}" dt="2021-12-21T08:02:13.659" v="521" actId="20577"/>
          <ac:spMkLst>
            <pc:docMk/>
            <pc:sldMk cId="3661179999" sldId="59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8999961-CF0A-4CE5-8D7D-D23F02A9A977}" dt="2021-12-21T08:04:05.267" v="687" actId="1076"/>
        <pc:sldMkLst>
          <pc:docMk/>
          <pc:sldMk cId="2784916524" sldId="594"/>
        </pc:sldMkLst>
        <pc:spChg chg="mod">
          <ac:chgData name="Anatoliy Kigel" userId="7432c6c4687b0a9c" providerId="LiveId" clId="{68999961-CF0A-4CE5-8D7D-D23F02A9A977}" dt="2021-12-21T08:04:05.267" v="687" actId="1076"/>
          <ac:spMkLst>
            <pc:docMk/>
            <pc:sldMk cId="2784916524" sldId="594"/>
            <ac:spMk id="2" creationId="{F6C7DC14-A3E8-41A2-ACFA-E10751DDA6D9}"/>
          </ac:spMkLst>
        </pc:spChg>
        <pc:spChg chg="mod">
          <ac:chgData name="Anatoliy Kigel" userId="7432c6c4687b0a9c" providerId="LiveId" clId="{68999961-CF0A-4CE5-8D7D-D23F02A9A977}" dt="2021-12-21T08:02:23.466" v="528" actId="20577"/>
          <ac:spMkLst>
            <pc:docMk/>
            <pc:sldMk cId="2784916524" sldId="594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02:58.352" v="540" actId="6549"/>
          <ac:spMkLst>
            <pc:docMk/>
            <pc:sldMk cId="2784916524" sldId="594"/>
            <ac:spMk id="6" creationId="{00000000-0000-0000-0000-000000000000}"/>
          </ac:spMkLst>
        </pc:spChg>
      </pc:sldChg>
      <pc:sldChg chg="addSp delSp modSp add mod">
        <pc:chgData name="Anatoliy Kigel" userId="7432c6c4687b0a9c" providerId="LiveId" clId="{68999961-CF0A-4CE5-8D7D-D23F02A9A977}" dt="2021-12-21T08:23:39.931" v="1291" actId="113"/>
        <pc:sldMkLst>
          <pc:docMk/>
          <pc:sldMk cId="0" sldId="595"/>
        </pc:sldMkLst>
        <pc:spChg chg="mod">
          <ac:chgData name="Anatoliy Kigel" userId="7432c6c4687b0a9c" providerId="LiveId" clId="{68999961-CF0A-4CE5-8D7D-D23F02A9A977}" dt="2021-12-21T08:18:37.843" v="987" actId="1038"/>
          <ac:spMkLst>
            <pc:docMk/>
            <pc:sldMk cId="0" sldId="595"/>
            <ac:spMk id="11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18:21.123" v="983"/>
          <ac:spMkLst>
            <pc:docMk/>
            <pc:sldMk cId="0" sldId="595"/>
            <ac:spMk id="12" creationId="{FC7DF5DA-AC7B-449C-8E96-4D4E54D5AE6E}"/>
          </ac:spMkLst>
        </pc:spChg>
        <pc:spChg chg="del mod">
          <ac:chgData name="Anatoliy Kigel" userId="7432c6c4687b0a9c" providerId="LiveId" clId="{68999961-CF0A-4CE5-8D7D-D23F02A9A977}" dt="2021-12-21T08:18:20.885" v="982" actId="478"/>
          <ac:spMkLst>
            <pc:docMk/>
            <pc:sldMk cId="0" sldId="59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39.931" v="1291" actId="113"/>
          <ac:spMkLst>
            <pc:docMk/>
            <pc:sldMk cId="0" sldId="59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5:51.266" v="874" actId="1036"/>
          <ac:spMkLst>
            <pc:docMk/>
            <pc:sldMk cId="0" sldId="59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5:51.266" v="874" actId="1036"/>
          <ac:graphicFrameMkLst>
            <pc:docMk/>
            <pc:sldMk cId="0" sldId="59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4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6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5:51.266" v="874" actId="1036"/>
          <ac:cxnSpMkLst>
            <pc:docMk/>
            <pc:sldMk cId="0" sldId="595"/>
            <ac:cxnSpMk id="38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44.083" v="1292" actId="113"/>
        <pc:sldMkLst>
          <pc:docMk/>
          <pc:sldMk cId="1341743345" sldId="625"/>
        </pc:sldMkLst>
        <pc:spChg chg="mod">
          <ac:chgData name="Anatoliy Kigel" userId="7432c6c4687b0a9c" providerId="LiveId" clId="{68999961-CF0A-4CE5-8D7D-D23F02A9A977}" dt="2021-12-21T08:18:41.972" v="988" actId="1036"/>
          <ac:spMkLst>
            <pc:docMk/>
            <pc:sldMk cId="1341743345" sldId="625"/>
            <ac:spMk id="11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8:13.436" v="981" actId="113"/>
          <ac:spMkLst>
            <pc:docMk/>
            <pc:sldMk cId="1341743345" sldId="625"/>
            <ac:spMk id="1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44.083" v="1292" actId="113"/>
          <ac:spMkLst>
            <pc:docMk/>
            <pc:sldMk cId="1341743345" sldId="625"/>
            <ac:spMk id="16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7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8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16:15.524" v="880" actId="1036"/>
          <ac:spMkLst>
            <pc:docMk/>
            <pc:sldMk cId="1341743345" sldId="625"/>
            <ac:spMk id="19" creationId="{00000000-0000-0000-0000-000000000000}"/>
          </ac:spMkLst>
        </pc:spChg>
        <pc:graphicFrameChg chg="mod">
          <ac:chgData name="Anatoliy Kigel" userId="7432c6c4687b0a9c" providerId="LiveId" clId="{68999961-CF0A-4CE5-8D7D-D23F02A9A977}" dt="2021-12-21T08:16:15.524" v="880" actId="1036"/>
          <ac:graphicFrameMkLst>
            <pc:docMk/>
            <pc:sldMk cId="1341743345" sldId="625"/>
            <ac:graphicFrameMk id="15" creationId="{00000000-0000-0000-0000-000000000000}"/>
          </ac:graphicFrameMkLst>
        </pc:graphicFrame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2" creationId="{00000000-0000-0000-0000-000000000000}"/>
          </ac:cxnSpMkLst>
        </pc:cxnChg>
        <pc:cxnChg chg="mod">
          <ac:chgData name="Anatoliy Kigel" userId="7432c6c4687b0a9c" providerId="LiveId" clId="{68999961-CF0A-4CE5-8D7D-D23F02A9A977}" dt="2021-12-21T08:16:15.524" v="880" actId="1036"/>
          <ac:cxnSpMkLst>
            <pc:docMk/>
            <pc:sldMk cId="1341743345" sldId="625"/>
            <ac:cxnSpMk id="34" creationId="{00000000-0000-0000-0000-000000000000}"/>
          </ac:cxnSpMkLst>
        </pc:cxnChg>
      </pc:sldChg>
      <pc:sldChg chg="modSp add mod">
        <pc:chgData name="Anatoliy Kigel" userId="7432c6c4687b0a9c" providerId="LiveId" clId="{68999961-CF0A-4CE5-8D7D-D23F02A9A977}" dt="2021-12-21T08:23:20.907" v="1286" actId="113"/>
        <pc:sldMkLst>
          <pc:docMk/>
          <pc:sldMk cId="2973978673" sldId="628"/>
        </pc:sldMkLst>
        <pc:spChg chg="mod">
          <ac:chgData name="Anatoliy Kigel" userId="7432c6c4687b0a9c" providerId="LiveId" clId="{68999961-CF0A-4CE5-8D7D-D23F02A9A977}" dt="2021-12-21T08:17:55.969" v="965" actId="1076"/>
          <ac:spMkLst>
            <pc:docMk/>
            <pc:sldMk cId="2973978673" sldId="628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23:20.907" v="1286" actId="113"/>
          <ac:spMkLst>
            <pc:docMk/>
            <pc:sldMk cId="2973978673" sldId="628"/>
            <ac:spMk id="16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1T08:28:39.390" v="1430"/>
        <pc:sldMkLst>
          <pc:docMk/>
          <pc:sldMk cId="1827236022" sldId="629"/>
        </pc:sldMkLst>
        <pc:spChg chg="del">
          <ac:chgData name="Anatoliy Kigel" userId="7432c6c4687b0a9c" providerId="LiveId" clId="{68999961-CF0A-4CE5-8D7D-D23F02A9A977}" dt="2021-12-21T08:26:03.405" v="1314" actId="478"/>
          <ac:spMkLst>
            <pc:docMk/>
            <pc:sldMk cId="1827236022" sldId="629"/>
            <ac:spMk id="2" creationId="{F6C7DC14-A3E8-41A2-ACFA-E10751DDA6D9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3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9.641" v="1416" actId="1035"/>
          <ac:spMkLst>
            <pc:docMk/>
            <pc:sldMk cId="1827236022" sldId="629"/>
            <ac:spMk id="4" creationId="{D1B86385-6125-438F-85D3-E374E617ED34}"/>
          </ac:spMkLst>
        </pc:spChg>
        <pc:spChg chg="del">
          <ac:chgData name="Anatoliy Kigel" userId="7432c6c4687b0a9c" providerId="LiveId" clId="{68999961-CF0A-4CE5-8D7D-D23F02A9A977}" dt="2021-12-21T08:26:17.883" v="1317" actId="21"/>
          <ac:spMkLst>
            <pc:docMk/>
            <pc:sldMk cId="1827236022" sldId="629"/>
            <ac:spMk id="6" creationId="{00000000-0000-0000-0000-000000000000}"/>
          </ac:spMkLst>
        </pc:spChg>
        <pc:spChg chg="add mod">
          <ac:chgData name="Anatoliy Kigel" userId="7432c6c4687b0a9c" providerId="LiveId" clId="{68999961-CF0A-4CE5-8D7D-D23F02A9A977}" dt="2021-12-21T08:27:54.756" v="1412" actId="1035"/>
          <ac:spMkLst>
            <pc:docMk/>
            <pc:sldMk cId="1827236022" sldId="629"/>
            <ac:spMk id="8" creationId="{4DC89016-41C8-4C18-B8A7-211AC6E6A25D}"/>
          </ac:spMkLst>
        </pc:spChg>
        <pc:spChg chg="add mod">
          <ac:chgData name="Anatoliy Kigel" userId="7432c6c4687b0a9c" providerId="LiveId" clId="{68999961-CF0A-4CE5-8D7D-D23F02A9A977}" dt="2021-12-21T08:27:51.484" v="1409" actId="1035"/>
          <ac:spMkLst>
            <pc:docMk/>
            <pc:sldMk cId="1827236022" sldId="629"/>
            <ac:spMk id="9" creationId="{260E02AD-7987-493A-AA8B-D9A3AFDDA801}"/>
          </ac:spMkLst>
        </pc:spChg>
        <pc:picChg chg="add mod">
          <ac:chgData name="Anatoliy Kigel" userId="7432c6c4687b0a9c" providerId="LiveId" clId="{68999961-CF0A-4CE5-8D7D-D23F02A9A977}" dt="2021-12-21T08:27:56.060" v="1413" actId="1035"/>
          <ac:picMkLst>
            <pc:docMk/>
            <pc:sldMk cId="1827236022" sldId="629"/>
            <ac:picMk id="2050" creationId="{A21FA54C-6385-4E9C-913F-6D04B9BA0504}"/>
          </ac:picMkLst>
        </pc:picChg>
      </pc:sldChg>
      <pc:sldChg chg="modSp add mod ord">
        <pc:chgData name="Anatoliy Kigel" userId="7432c6c4687b0a9c" providerId="LiveId" clId="{68999961-CF0A-4CE5-8D7D-D23F02A9A977}" dt="2021-12-21T08:33:16.316" v="1484" actId="20577"/>
        <pc:sldMkLst>
          <pc:docMk/>
          <pc:sldMk cId="883453214" sldId="630"/>
        </pc:sldMkLst>
        <pc:spChg chg="mod">
          <ac:chgData name="Anatoliy Kigel" userId="7432c6c4687b0a9c" providerId="LiveId" clId="{68999961-CF0A-4CE5-8D7D-D23F02A9A977}" dt="2021-12-21T08:33:16.316" v="1484" actId="20577"/>
          <ac:spMkLst>
            <pc:docMk/>
            <pc:sldMk cId="883453214" sldId="63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68999961-CF0A-4CE5-8D7D-D23F02A9A977}" dt="2021-12-22T11:18:58.873" v="1748" actId="20577"/>
        <pc:sldMkLst>
          <pc:docMk/>
          <pc:sldMk cId="1991515918" sldId="631"/>
        </pc:sldMkLst>
        <pc:spChg chg="mod">
          <ac:chgData name="Anatoliy Kigel" userId="7432c6c4687b0a9c" providerId="LiveId" clId="{68999961-CF0A-4CE5-8D7D-D23F02A9A977}" dt="2021-12-22T11:18:58.873" v="1748" actId="20577"/>
          <ac:spMkLst>
            <pc:docMk/>
            <pc:sldMk cId="1991515918" sldId="631"/>
            <ac:spMk id="4" creationId="{D1B86385-6125-438F-85D3-E374E617ED34}"/>
          </ac:spMkLst>
        </pc:spChg>
        <pc:spChg chg="mod">
          <ac:chgData name="Anatoliy Kigel" userId="7432c6c4687b0a9c" providerId="LiveId" clId="{68999961-CF0A-4CE5-8D7D-D23F02A9A977}" dt="2021-12-21T08:52:27.359" v="1673" actId="20577"/>
          <ac:spMkLst>
            <pc:docMk/>
            <pc:sldMk cId="1991515918" sldId="631"/>
            <ac:spMk id="8" creationId="{4DC89016-41C8-4C18-B8A7-211AC6E6A25D}"/>
          </ac:spMkLst>
        </pc:spChg>
        <pc:spChg chg="mod">
          <ac:chgData name="Anatoliy Kigel" userId="7432c6c4687b0a9c" providerId="LiveId" clId="{68999961-CF0A-4CE5-8D7D-D23F02A9A977}" dt="2021-12-21T08:56:05.577" v="1711" actId="1036"/>
          <ac:spMkLst>
            <pc:docMk/>
            <pc:sldMk cId="1991515918" sldId="631"/>
            <ac:spMk id="9" creationId="{260E02AD-7987-493A-AA8B-D9A3AFDDA801}"/>
          </ac:spMkLst>
        </pc:spChg>
        <pc:picChg chg="del">
          <ac:chgData name="Anatoliy Kigel" userId="7432c6c4687b0a9c" providerId="LiveId" clId="{68999961-CF0A-4CE5-8D7D-D23F02A9A977}" dt="2021-12-21T08:51:53.459" v="1626" actId="478"/>
          <ac:picMkLst>
            <pc:docMk/>
            <pc:sldMk cId="1991515918" sldId="631"/>
            <ac:picMk id="2050" creationId="{A21FA54C-6385-4E9C-913F-6D04B9BA0504}"/>
          </ac:picMkLst>
        </pc:picChg>
        <pc:picChg chg="add mod">
          <ac:chgData name="Anatoliy Kigel" userId="7432c6c4687b0a9c" providerId="LiveId" clId="{68999961-CF0A-4CE5-8D7D-D23F02A9A977}" dt="2021-12-22T11:18:24.015" v="1737" actId="1076"/>
          <ac:picMkLst>
            <pc:docMk/>
            <pc:sldMk cId="1991515918" sldId="631"/>
            <ac:picMk id="4098" creationId="{B6C46734-2E91-440D-99F8-1C4EE4607A5F}"/>
          </ac:picMkLst>
        </pc:picChg>
      </pc:sldChg>
      <pc:sldChg chg="addSp delSp modSp add mod">
        <pc:chgData name="Anatoliy Kigel" userId="7432c6c4687b0a9c" providerId="LiveId" clId="{68999961-CF0A-4CE5-8D7D-D23F02A9A977}" dt="2021-12-21T08:50:37.334" v="1625" actId="1035"/>
        <pc:sldMkLst>
          <pc:docMk/>
          <pc:sldMk cId="1600240221" sldId="632"/>
        </pc:sldMkLst>
        <pc:spChg chg="del mod">
          <ac:chgData name="Anatoliy Kigel" userId="7432c6c4687b0a9c" providerId="LiveId" clId="{68999961-CF0A-4CE5-8D7D-D23F02A9A977}" dt="2021-12-21T08:49:43.786" v="1549" actId="478"/>
          <ac:spMkLst>
            <pc:docMk/>
            <pc:sldMk cId="1600240221" sldId="632"/>
            <ac:spMk id="3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7.334" v="1625" actId="1035"/>
          <ac:spMkLst>
            <pc:docMk/>
            <pc:sldMk cId="1600240221" sldId="632"/>
            <ac:spMk id="4" creationId="{00000000-0000-0000-0000-000000000000}"/>
          </ac:spMkLst>
        </pc:spChg>
        <pc:spChg chg="mod">
          <ac:chgData name="Anatoliy Kigel" userId="7432c6c4687b0a9c" providerId="LiveId" clId="{68999961-CF0A-4CE5-8D7D-D23F02A9A977}" dt="2021-12-21T08:50:32.304" v="1621" actId="207"/>
          <ac:spMkLst>
            <pc:docMk/>
            <pc:sldMk cId="1600240221" sldId="632"/>
            <ac:spMk id="12" creationId="{00000000-0000-0000-0000-000000000000}"/>
          </ac:spMkLst>
        </pc:spChg>
        <pc:picChg chg="del">
          <ac:chgData name="Anatoliy Kigel" userId="7432c6c4687b0a9c" providerId="LiveId" clId="{68999961-CF0A-4CE5-8D7D-D23F02A9A977}" dt="2021-12-21T08:48:46.120" v="1486" actId="478"/>
          <ac:picMkLst>
            <pc:docMk/>
            <pc:sldMk cId="1600240221" sldId="632"/>
            <ac:picMk id="2" creationId="{F55689F3-CFCB-47BD-B0AE-D3EC6C0E4D93}"/>
          </ac:picMkLst>
        </pc:picChg>
        <pc:picChg chg="add mod">
          <ac:chgData name="Anatoliy Kigel" userId="7432c6c4687b0a9c" providerId="LiveId" clId="{68999961-CF0A-4CE5-8D7D-D23F02A9A977}" dt="2021-12-21T08:50:35.413" v="1622" actId="1036"/>
          <ac:picMkLst>
            <pc:docMk/>
            <pc:sldMk cId="1600240221" sldId="632"/>
            <ac:picMk id="3074" creationId="{2458AC9A-0112-488F-B3CD-09D504FA9B83}"/>
          </ac:picMkLst>
        </pc:picChg>
      </pc:sldChg>
      <pc:sldChg chg="add del">
        <pc:chgData name="Anatoliy Kigel" userId="7432c6c4687b0a9c" providerId="LiveId" clId="{68999961-CF0A-4CE5-8D7D-D23F02A9A977}" dt="2021-12-21T08:32:29.652" v="1455"/>
        <pc:sldMkLst>
          <pc:docMk/>
          <pc:sldMk cId="3057873554" sldId="632"/>
        </pc:sldMkLst>
      </pc:sldChg>
      <pc:sldChg chg="modSp add mod">
        <pc:chgData name="Anatoliy Kigel" userId="7432c6c4687b0a9c" providerId="LiveId" clId="{68999961-CF0A-4CE5-8D7D-D23F02A9A977}" dt="2021-12-21T08:33:12.106" v="1482" actId="20577"/>
        <pc:sldMkLst>
          <pc:docMk/>
          <pc:sldMk cId="594386954" sldId="633"/>
        </pc:sldMkLst>
        <pc:spChg chg="mod">
          <ac:chgData name="Anatoliy Kigel" userId="7432c6c4687b0a9c" providerId="LiveId" clId="{68999961-CF0A-4CE5-8D7D-D23F02A9A977}" dt="2021-12-21T08:33:12.106" v="1482" actId="20577"/>
          <ac:spMkLst>
            <pc:docMk/>
            <pc:sldMk cId="594386954" sldId="633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22669EEB-8FD4-41C4-AAEF-5CBA00EF592A}"/>
    <pc:docChg chg="undo custSel addSld delSld modSld sldOrd">
      <pc:chgData name="Anatoliy Kigel" userId="7432c6c4687b0a9c" providerId="LiveId" clId="{22669EEB-8FD4-41C4-AAEF-5CBA00EF592A}" dt="2021-08-04T09:59:13.387" v="371" actId="20577"/>
      <pc:docMkLst>
        <pc:docMk/>
      </pc:docMkLst>
      <pc:sldChg chg="addSp delSp modSp mod">
        <pc:chgData name="Anatoliy Kigel" userId="7432c6c4687b0a9c" providerId="LiveId" clId="{22669EEB-8FD4-41C4-AAEF-5CBA00EF592A}" dt="2021-08-04T08:58:16.928" v="130" actId="478"/>
        <pc:sldMkLst>
          <pc:docMk/>
          <pc:sldMk cId="1383931911" sldId="551"/>
        </pc:sldMkLst>
        <pc:spChg chg="mod">
          <ac:chgData name="Anatoliy Kigel" userId="7432c6c4687b0a9c" providerId="LiveId" clId="{22669EEB-8FD4-41C4-AAEF-5CBA00EF592A}" dt="2021-08-04T08:58:16.625" v="129" actId="20577"/>
          <ac:spMkLst>
            <pc:docMk/>
            <pc:sldMk cId="1383931911" sldId="551"/>
            <ac:spMk id="3" creationId="{00000000-0000-0000-0000-000000000000}"/>
          </ac:spMkLst>
        </pc:spChg>
        <pc:spChg chg="add del">
          <ac:chgData name="Anatoliy Kigel" userId="7432c6c4687b0a9c" providerId="LiveId" clId="{22669EEB-8FD4-41C4-AAEF-5CBA00EF592A}" dt="2021-08-04T08:58:16.928" v="130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">
        <pc:chgData name="Anatoliy Kigel" userId="7432c6c4687b0a9c" providerId="LiveId" clId="{22669EEB-8FD4-41C4-AAEF-5CBA00EF592A}" dt="2021-08-04T08:56:30.620" v="63" actId="2696"/>
        <pc:sldMkLst>
          <pc:docMk/>
          <pc:sldMk cId="3091045128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4081544732" sldId="571"/>
        </pc:sldMkLst>
      </pc:sldChg>
      <pc:sldChg chg="add">
        <pc:chgData name="Anatoliy Kigel" userId="7432c6c4687b0a9c" providerId="LiveId" clId="{22669EEB-8FD4-41C4-AAEF-5CBA00EF592A}" dt="2021-08-04T08:56:35.540" v="64"/>
        <pc:sldMkLst>
          <pc:docMk/>
          <pc:sldMk cId="742074230" sldId="572"/>
        </pc:sldMkLst>
      </pc:sldChg>
      <pc:sldChg chg="modSp del mod">
        <pc:chgData name="Anatoliy Kigel" userId="7432c6c4687b0a9c" providerId="LiveId" clId="{22669EEB-8FD4-41C4-AAEF-5CBA00EF592A}" dt="2021-08-04T08:56:30.620" v="63" actId="2696"/>
        <pc:sldMkLst>
          <pc:docMk/>
          <pc:sldMk cId="3479261611" sldId="572"/>
        </pc:sldMkLst>
        <pc:spChg chg="mod">
          <ac:chgData name="Anatoliy Kigel" userId="7432c6c4687b0a9c" providerId="LiveId" clId="{22669EEB-8FD4-41C4-AAEF-5CBA00EF592A}" dt="2021-08-03T04:31:52.565" v="15" actId="1076"/>
          <ac:spMkLst>
            <pc:docMk/>
            <pc:sldMk cId="3479261611" sldId="572"/>
            <ac:spMk id="9" creationId="{00000000-0000-0000-0000-000000000000}"/>
          </ac:spMkLst>
        </pc:spChg>
        <pc:spChg chg="mod">
          <ac:chgData name="Anatoliy Kigel" userId="7432c6c4687b0a9c" providerId="LiveId" clId="{22669EEB-8FD4-41C4-AAEF-5CBA00EF592A}" dt="2021-08-03T04:32:07.628" v="26" actId="1036"/>
          <ac:spMkLst>
            <pc:docMk/>
            <pc:sldMk cId="3479261611" sldId="572"/>
            <ac:spMk id="10" creationId="{00000000-0000-0000-0000-000000000000}"/>
          </ac:spMkLst>
        </pc:spChg>
      </pc:sldChg>
      <pc:sldChg chg="addSp delSp modSp mod ord">
        <pc:chgData name="Anatoliy Kigel" userId="7432c6c4687b0a9c" providerId="LiveId" clId="{22669EEB-8FD4-41C4-AAEF-5CBA00EF592A}" dt="2021-08-04T09:07:34.242" v="263" actId="1036"/>
        <pc:sldMkLst>
          <pc:docMk/>
          <pc:sldMk cId="842839845" sldId="575"/>
        </pc:sldMkLst>
        <pc:spChg chg="mod">
          <ac:chgData name="Anatoliy Kigel" userId="7432c6c4687b0a9c" providerId="LiveId" clId="{22669EEB-8FD4-41C4-AAEF-5CBA00EF592A}" dt="2021-08-04T09:05:57.299" v="146" actId="1036"/>
          <ac:spMkLst>
            <pc:docMk/>
            <pc:sldMk cId="842839845" sldId="575"/>
            <ac:spMk id="3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33.842" v="262" actId="1035"/>
          <ac:spMkLst>
            <pc:docMk/>
            <pc:sldMk cId="842839845" sldId="575"/>
            <ac:spMk id="4" creationId="{00000000-0000-0000-0000-000000000000}"/>
          </ac:spMkLst>
        </pc:spChg>
        <pc:spChg chg="mod">
          <ac:chgData name="Anatoliy Kigel" userId="7432c6c4687b0a9c" providerId="LiveId" clId="{22669EEB-8FD4-41C4-AAEF-5CBA00EF592A}" dt="2021-08-04T09:07:05.399" v="225" actId="1035"/>
          <ac:spMkLst>
            <pc:docMk/>
            <pc:sldMk cId="842839845" sldId="575"/>
            <ac:spMk id="12" creationId="{00000000-0000-0000-0000-000000000000}"/>
          </ac:spMkLst>
        </pc:spChg>
        <pc:picChg chg="add del mod">
          <ac:chgData name="Anatoliy Kigel" userId="7432c6c4687b0a9c" providerId="LiveId" clId="{22669EEB-8FD4-41C4-AAEF-5CBA00EF592A}" dt="2021-08-04T09:05:48.902" v="139" actId="478"/>
          <ac:picMkLst>
            <pc:docMk/>
            <pc:sldMk cId="842839845" sldId="575"/>
            <ac:picMk id="2" creationId="{1408B389-4B88-457F-B030-EC9DA72A87EB}"/>
          </ac:picMkLst>
        </pc:picChg>
        <pc:picChg chg="del">
          <ac:chgData name="Anatoliy Kigel" userId="7432c6c4687b0a9c" providerId="LiveId" clId="{22669EEB-8FD4-41C4-AAEF-5CBA00EF592A}" dt="2021-08-04T08:58:24.119" v="131" actId="478"/>
          <ac:picMkLst>
            <pc:docMk/>
            <pc:sldMk cId="842839845" sldId="575"/>
            <ac:picMk id="1026" creationId="{00000000-0000-0000-0000-000000000000}"/>
          </ac:picMkLst>
        </pc:picChg>
        <pc:picChg chg="add mod">
          <ac:chgData name="Anatoliy Kigel" userId="7432c6c4687b0a9c" providerId="LiveId" clId="{22669EEB-8FD4-41C4-AAEF-5CBA00EF592A}" dt="2021-08-04T09:07:34.242" v="263" actId="1036"/>
          <ac:picMkLst>
            <pc:docMk/>
            <pc:sldMk cId="842839845" sldId="575"/>
            <ac:picMk id="1028" creationId="{21793F88-3E0F-42DA-B79D-23BCD2EE09F5}"/>
          </ac:picMkLst>
        </pc:picChg>
      </pc:sldChg>
      <pc:sldChg chg="addSp delSp modSp mod">
        <pc:chgData name="Anatoliy Kigel" userId="7432c6c4687b0a9c" providerId="LiveId" clId="{22669EEB-8FD4-41C4-AAEF-5CBA00EF592A}" dt="2021-08-03T04:36:57.744" v="38" actId="1440"/>
        <pc:sldMkLst>
          <pc:docMk/>
          <pc:sldMk cId="1504086702" sldId="576"/>
        </pc:sldMkLst>
        <pc:picChg chg="del">
          <ac:chgData name="Anatoliy Kigel" userId="7432c6c4687b0a9c" providerId="LiveId" clId="{22669EEB-8FD4-41C4-AAEF-5CBA00EF592A}" dt="2021-08-03T04:36:19.988" v="27" actId="478"/>
          <ac:picMkLst>
            <pc:docMk/>
            <pc:sldMk cId="1504086702" sldId="576"/>
            <ac:picMk id="2" creationId="{00000000-0000-0000-0000-000000000000}"/>
          </ac:picMkLst>
        </pc:picChg>
        <pc:picChg chg="add mod modCrop">
          <ac:chgData name="Anatoliy Kigel" userId="7432c6c4687b0a9c" providerId="LiveId" clId="{22669EEB-8FD4-41C4-AAEF-5CBA00EF592A}" dt="2021-08-03T04:36:57.744" v="38" actId="1440"/>
          <ac:picMkLst>
            <pc:docMk/>
            <pc:sldMk cId="1504086702" sldId="576"/>
            <ac:picMk id="4" creationId="{C4F3C994-8409-476F-928A-530C72346924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3302170768" sldId="577"/>
        </pc:sldMkLst>
      </pc:sldChg>
      <pc:sldChg chg="addSp delSp modSp mod">
        <pc:chgData name="Anatoliy Kigel" userId="7432c6c4687b0a9c" providerId="LiveId" clId="{22669EEB-8FD4-41C4-AAEF-5CBA00EF592A}" dt="2021-08-04T09:59:13.387" v="371" actId="20577"/>
        <pc:sldMkLst>
          <pc:docMk/>
          <pc:sldMk cId="1594165977" sldId="582"/>
        </pc:sldMkLst>
        <pc:spChg chg="add mod">
          <ac:chgData name="Anatoliy Kigel" userId="7432c6c4687b0a9c" providerId="LiveId" clId="{22669EEB-8FD4-41C4-AAEF-5CBA00EF592A}" dt="2021-08-04T09:59:13.387" v="371" actId="20577"/>
          <ac:spMkLst>
            <pc:docMk/>
            <pc:sldMk cId="1594165977" sldId="582"/>
            <ac:spMk id="7" creationId="{5E31AD7A-883A-454A-A33C-1BB831C49059}"/>
          </ac:spMkLst>
        </pc:spChg>
        <pc:spChg chg="mod">
          <ac:chgData name="Anatoliy Kigel" userId="7432c6c4687b0a9c" providerId="LiveId" clId="{22669EEB-8FD4-41C4-AAEF-5CBA00EF592A}" dt="2021-08-04T09:58:53.329" v="312" actId="1076"/>
          <ac:spMkLst>
            <pc:docMk/>
            <pc:sldMk cId="1594165977" sldId="582"/>
            <ac:spMk id="10" creationId="{00000000-0000-0000-0000-000000000000}"/>
          </ac:spMkLst>
        </pc:spChg>
        <pc:picChg chg="add mod">
          <ac:chgData name="Anatoliy Kigel" userId="7432c6c4687b0a9c" providerId="LiveId" clId="{22669EEB-8FD4-41C4-AAEF-5CBA00EF592A}" dt="2021-08-04T09:58:07.364" v="269" actId="14100"/>
          <ac:picMkLst>
            <pc:docMk/>
            <pc:sldMk cId="1594165977" sldId="582"/>
            <ac:picMk id="3" creationId="{882F5277-9212-44D3-901B-66C5860B1D5A}"/>
          </ac:picMkLst>
        </pc:picChg>
        <pc:picChg chg="del">
          <ac:chgData name="Anatoliy Kigel" userId="7432c6c4687b0a9c" providerId="LiveId" clId="{22669EEB-8FD4-41C4-AAEF-5CBA00EF592A}" dt="2021-08-04T09:13:22.596" v="265" actId="478"/>
          <ac:picMkLst>
            <pc:docMk/>
            <pc:sldMk cId="1594165977" sldId="582"/>
            <ac:picMk id="8" creationId="{00000000-0000-0000-0000-000000000000}"/>
          </ac:picMkLst>
        </pc:picChg>
      </pc:sldChg>
      <pc:sldChg chg="del">
        <pc:chgData name="Anatoliy Kigel" userId="7432c6c4687b0a9c" providerId="LiveId" clId="{22669EEB-8FD4-41C4-AAEF-5CBA00EF592A}" dt="2021-08-04T09:07:54.605" v="264" actId="47"/>
        <pc:sldMkLst>
          <pc:docMk/>
          <pc:sldMk cId="1571604367" sldId="584"/>
        </pc:sldMkLst>
      </pc:sldChg>
      <pc:sldChg chg="modSp add mod ord">
        <pc:chgData name="Anatoliy Kigel" userId="7432c6c4687b0a9c" providerId="LiveId" clId="{22669EEB-8FD4-41C4-AAEF-5CBA00EF592A}" dt="2021-08-04T08:56:15.350" v="62" actId="20577"/>
        <pc:sldMkLst>
          <pc:docMk/>
          <pc:sldMk cId="2404234109" sldId="585"/>
        </pc:sldMkLst>
        <pc:spChg chg="mod">
          <ac:chgData name="Anatoliy Kigel" userId="7432c6c4687b0a9c" providerId="LiveId" clId="{22669EEB-8FD4-41C4-AAEF-5CBA00EF592A}" dt="2021-08-04T08:56:15.350" v="62" actId="20577"/>
          <ac:spMkLst>
            <pc:docMk/>
            <pc:sldMk cId="2404234109" sldId="585"/>
            <ac:spMk id="5" creationId="{00000000-0000-0000-0000-000000000000}"/>
          </ac:spMkLst>
        </pc:spChg>
      </pc:sldChg>
      <pc:sldChg chg="add ord">
        <pc:chgData name="Anatoliy Kigel" userId="7432c6c4687b0a9c" providerId="LiveId" clId="{22669EEB-8FD4-41C4-AAEF-5CBA00EF592A}" dt="2021-08-04T08:57:08.866" v="72"/>
        <pc:sldMkLst>
          <pc:docMk/>
          <pc:sldMk cId="3417312229" sldId="5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22.12.2021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7636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559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61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22.12.2021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k.wikipedia.org/wiki/No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irebase.google.com/docs/firestore/quickstart?authuser=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YHTyiHemkbSJJ8aQ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k.wikipedia.org/wiki/&#1041;&#1077;&#1079;&#1089;&#1077;&#1088;&#1074;&#1077;&#1088;&#1085;&#1110;_&#1086;&#1073;&#1095;&#1080;&#1089;&#1083;&#1077;&#1085;&#1085;&#1103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Google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Firebase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и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Serverless</a:t>
            </a:r>
            <a:r>
              <a:rPr lang="ru-RU" sz="4400" b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приложения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53296"/>
              </p:ext>
            </p:extLst>
          </p:nvPr>
        </p:nvGraphicFramePr>
        <p:xfrm>
          <a:off x="2423590" y="1916832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Менеджер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279576" y="4845058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Таблицы</a:t>
            </a:r>
            <a:r>
              <a:rPr lang="ru-RU" sz="2400" dirty="0"/>
              <a:t>, в общем виде,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076CF-78BB-4841-BDCD-1934C94A2F1A}"/>
              </a:ext>
            </a:extLst>
          </p:cNvPr>
          <p:cNvSpPr txBox="1"/>
          <p:nvPr/>
        </p:nvSpPr>
        <p:spPr>
          <a:xfrm>
            <a:off x="0" y="4679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21748"/>
              </p:ext>
            </p:extLst>
          </p:nvPr>
        </p:nvGraphicFramePr>
        <p:xfrm>
          <a:off x="2423590" y="2521283"/>
          <a:ext cx="7344820" cy="234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Возраст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Профессия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Банкир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181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Дезинсектор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487488" y="5262299"/>
            <a:ext cx="1008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И обеспечивать удобный доступ к ним. </a:t>
            </a:r>
            <a:endParaRPr lang="uk-UA" sz="2400" dirty="0"/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6312024" y="1412775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44823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5" y="2060847"/>
            <a:ext cx="198622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 flipH="1">
            <a:off x="6312025" y="2060847"/>
            <a:ext cx="546067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8" idx="4"/>
          </p:cNvCxnSpPr>
          <p:nvPr/>
        </p:nvCxnSpPr>
        <p:spPr>
          <a:xfrm>
            <a:off x="6858092" y="2060847"/>
            <a:ext cx="462045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4"/>
          </p:cNvCxnSpPr>
          <p:nvPr/>
        </p:nvCxnSpPr>
        <p:spPr>
          <a:xfrm>
            <a:off x="6858092" y="2060847"/>
            <a:ext cx="1974213" cy="432048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DF5DA-AC7B-449C-8E96-4D4E54D5AE6E}"/>
              </a:ext>
            </a:extLst>
          </p:cNvPr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Таблица – основной элемент реляционных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768698"/>
              </p:ext>
            </p:extLst>
          </p:nvPr>
        </p:nvGraphicFramePr>
        <p:xfrm>
          <a:off x="2423590" y="2572896"/>
          <a:ext cx="7344820" cy="251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ИНН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Марка</a:t>
                      </a:r>
                      <a:r>
                        <a:rPr lang="ru-RU" baseline="0" dirty="0"/>
                        <a:t> Авто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авто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AE4582RT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45554745484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43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3213456784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Иван Иванов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</a:t>
                      </a:r>
                      <a:r>
                        <a:rPr lang="ru-RU" dirty="0"/>
                        <a:t>33</a:t>
                      </a:r>
                      <a:r>
                        <a:rPr lang="en-US" dirty="0"/>
                        <a:t>55CC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34634634634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3446346346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Семён Семёнов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Volvo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AE203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VT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44574574775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6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…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59496" y="5478323"/>
            <a:ext cx="936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Таблица</a:t>
            </a:r>
            <a:r>
              <a:rPr lang="ru-RU" sz="2400" dirty="0"/>
              <a:t> позволяет хранить практически неограниченное количество записей определённой структуры. </a:t>
            </a:r>
            <a:r>
              <a:rPr lang="ru-RU" sz="2400" dirty="0">
                <a:solidFill>
                  <a:srgbClr val="FF0000"/>
                </a:solidFill>
              </a:rPr>
              <a:t>Однако не всегда это удобно.</a:t>
            </a:r>
            <a:endParaRPr lang="uk-UA" sz="2400" dirty="0">
              <a:solidFill>
                <a:srgbClr val="FF0000"/>
              </a:solidFill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4871864" y="1278254"/>
            <a:ext cx="1872208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уникальные поля.</a:t>
            </a:r>
            <a:endParaRPr lang="uk-UA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2503984" y="1896437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cxnSp>
        <p:nvCxnSpPr>
          <p:cNvPr id="32" name="Прямая со стрелкой 31"/>
          <p:cNvCxnSpPr>
            <a:stCxn id="18" idx="4"/>
          </p:cNvCxnSpPr>
          <p:nvPr/>
        </p:nvCxnSpPr>
        <p:spPr>
          <a:xfrm flipH="1">
            <a:off x="4871867" y="1926327"/>
            <a:ext cx="546065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8" idx="4"/>
          </p:cNvCxnSpPr>
          <p:nvPr/>
        </p:nvCxnSpPr>
        <p:spPr>
          <a:xfrm>
            <a:off x="5417931" y="1926327"/>
            <a:ext cx="894094" cy="618183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700497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8624664" y="1782144"/>
            <a:ext cx="1431776" cy="576064"/>
          </a:xfrm>
          <a:prstGeom prst="wedge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Уникальное поле.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417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49772" y="332656"/>
            <a:ext cx="509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Реляционные базы данных</a:t>
            </a:r>
            <a:endParaRPr lang="uk-UA" sz="3200" b="1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6816080" y="2636913"/>
          <a:ext cx="3513566" cy="198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Имя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Рост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Возраст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4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Иван Иванов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33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3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3446346346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Семён Семёнов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181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30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017950" y="5165032"/>
            <a:ext cx="108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Базы данных называют </a:t>
            </a:r>
            <a:r>
              <a:rPr lang="ru-RU" sz="2400" b="1" dirty="0"/>
              <a:t>реляционными</a:t>
            </a:r>
            <a:r>
              <a:rPr lang="ru-RU" sz="2400" dirty="0"/>
              <a:t> </a:t>
            </a:r>
            <a:r>
              <a:rPr lang="en-US" sz="2400" dirty="0"/>
              <a:t>(</a:t>
            </a:r>
            <a:r>
              <a:rPr lang="ru-RU" sz="2400" dirty="0"/>
              <a:t>от англ. </a:t>
            </a:r>
            <a:r>
              <a:rPr lang="en-US" sz="2400" b="1" dirty="0"/>
              <a:t>relation</a:t>
            </a:r>
            <a:r>
              <a:rPr lang="en-US" sz="2400" dirty="0"/>
              <a:t>) </a:t>
            </a:r>
            <a:r>
              <a:rPr lang="ru-RU" sz="2400" dirty="0"/>
              <a:t>поскольку они позволяют формировать связи между разными наборами данных в таблицах.</a:t>
            </a:r>
            <a:endParaRPr lang="uk-UA" sz="24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699880"/>
              </p:ext>
            </p:extLst>
          </p:nvPr>
        </p:nvGraphicFramePr>
        <p:xfrm>
          <a:off x="1895873" y="1340770"/>
          <a:ext cx="3552054" cy="252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МаркаАвто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err="1"/>
                        <a:t>ГосНомер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ИНН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Mercedes</a:t>
                      </a:r>
                      <a:r>
                        <a:rPr lang="en-US" sz="1050" baseline="0" dirty="0"/>
                        <a:t> S550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АЕ3463ЕЕ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4565473111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Audi A4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НР5754УУ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Daewoo </a:t>
                      </a:r>
                      <a:r>
                        <a:rPr lang="en-US" sz="1050" dirty="0" err="1"/>
                        <a:t>Lanos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ГО74574ЦТ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4565460547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Ford Focus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ШЕ5477ЗХ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Opel</a:t>
                      </a:r>
                      <a:r>
                        <a:rPr lang="en-US" sz="1050" baseline="0" dirty="0"/>
                        <a:t> Astra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КС4657СИ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dirty="0"/>
                        <a:t>3213456784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Toyota </a:t>
                      </a:r>
                      <a:r>
                        <a:rPr lang="ru-RU" sz="1050" dirty="0"/>
                        <a:t>С</a:t>
                      </a:r>
                      <a:r>
                        <a:rPr lang="en-US" sz="1050" dirty="0" err="1"/>
                        <a:t>amry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ХО6750КЕ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/>
                        <a:t>4363463467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03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  <a:endParaRPr lang="uk-U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5447928" y="2348880"/>
            <a:ext cx="1368152" cy="115212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5447928" y="2852936"/>
            <a:ext cx="1368152" cy="72008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5447928" y="3140968"/>
            <a:ext cx="1368152" cy="50405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991544" y="1700808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Реляционная база данных</a:t>
            </a:r>
            <a:r>
              <a:rPr lang="ru-RU" sz="4800" dirty="0"/>
              <a:t>,</a:t>
            </a:r>
            <a:r>
              <a:rPr lang="ru-RU" sz="4800" b="1" dirty="0"/>
              <a:t> </a:t>
            </a:r>
            <a:r>
              <a:rPr lang="ru-RU" sz="4800" dirty="0"/>
              <a:t>по сути, это </a:t>
            </a:r>
            <a:r>
              <a:rPr lang="ru-RU" sz="4800" b="1" dirty="0"/>
              <a:t>набор таблиц</a:t>
            </a:r>
            <a:r>
              <a:rPr lang="ru-RU" sz="4800" dirty="0"/>
              <a:t>.</a:t>
            </a:r>
            <a:r>
              <a:rPr lang="en-US" sz="4800" dirty="0"/>
              <a:t> </a:t>
            </a:r>
            <a:r>
              <a:rPr lang="ru-RU" sz="4800" dirty="0"/>
              <a:t>Для их управления применяется язык структурированных запросов </a:t>
            </a:r>
            <a:r>
              <a:rPr lang="en-US" sz="4800" b="1" dirty="0"/>
              <a:t>SQL</a:t>
            </a:r>
            <a:r>
              <a:rPr lang="en-US" sz="4800" dirty="0"/>
              <a:t>.</a:t>
            </a:r>
            <a:endParaRPr lang="uk-UA" sz="4800" dirty="0"/>
          </a:p>
        </p:txBody>
      </p:sp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7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8864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NoSQL </a:t>
            </a:r>
            <a:r>
              <a:rPr lang="ru-RU" sz="4800" b="1" dirty="0"/>
              <a:t>базы данных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https://uk.wikipedia.org/wiki/NoSQL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4923165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Базы данных </a:t>
            </a:r>
            <a:r>
              <a:rPr lang="ru-RU" sz="2800" dirty="0"/>
              <a:t>предлагающие </a:t>
            </a:r>
            <a:r>
              <a:rPr lang="ru-RU" sz="2800" b="1" dirty="0"/>
              <a:t>не-табличный </a:t>
            </a:r>
            <a:r>
              <a:rPr lang="ru-RU" sz="2800" dirty="0"/>
              <a:t>вариант хранения данных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55689F3-CFCB-47BD-B0AE-D3EC6C0E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24744"/>
            <a:ext cx="11211434" cy="37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34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</a:t>
            </a:r>
            <a:r>
              <a:rPr lang="en-US" sz="6000" b="1" dirty="0"/>
              <a:t>CRUD </a:t>
            </a:r>
            <a:r>
              <a:rPr lang="ru-RU" sz="6000" b="1" dirty="0"/>
              <a:t>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9438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2173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CRUD</a:t>
            </a:r>
            <a:r>
              <a:rPr lang="en-US" sz="4800" b="1" dirty="0"/>
              <a:t> </a:t>
            </a:r>
            <a:r>
              <a:rPr lang="ru-RU" sz="4800" b="1" dirty="0"/>
              <a:t>модель работы с данными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44522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Базовый набор действий по </a:t>
            </a:r>
            <a:r>
              <a:rPr lang="ru-RU" sz="3200" b="1" dirty="0"/>
              <a:t>управлению данными</a:t>
            </a:r>
          </a:p>
        </p:txBody>
      </p:sp>
      <p:pic>
        <p:nvPicPr>
          <p:cNvPr id="3074" name="Picture 2" descr="Алгоритм CRUD">
            <a:extLst>
              <a:ext uri="{FF2B5EF4-FFF2-40B4-BE49-F238E27FC236}">
                <a16:creationId xmlns:a16="http://schemas.microsoft.com/office/drawing/2014/main" id="{2458AC9A-0112-488F-B3CD-09D504FA9B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4" b="18004"/>
          <a:stretch/>
        </p:blipFill>
        <p:spPr bwMode="auto">
          <a:xfrm>
            <a:off x="2003925" y="1546249"/>
            <a:ext cx="8184150" cy="346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4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6. Немного практики</a:t>
            </a:r>
            <a:r>
              <a:rPr lang="en-US" sz="6000" b="1" dirty="0"/>
              <a:t> 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6608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1FA54C-6385-4E9C-913F-6D04B9BA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14" y="404664"/>
            <a:ext cx="9046572" cy="463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422108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https://firebase.google.com/</a:t>
            </a:r>
            <a:endParaRPr lang="ru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86385-6125-438F-85D3-E374E617ED34}"/>
              </a:ext>
            </a:extLst>
          </p:cNvPr>
          <p:cNvSpPr txBox="1"/>
          <p:nvPr/>
        </p:nvSpPr>
        <p:spPr>
          <a:xfrm>
            <a:off x="0" y="5373216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Воспользуйтесь шаблоном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 dirty="0">
                <a:solidFill>
                  <a:srgbClr val="0070C0"/>
                </a:solidFill>
              </a:rPr>
              <a:t>/demo-template/</a:t>
            </a:r>
            <a:endParaRPr lang="uk-UA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3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</a:t>
            </a:r>
            <a:r>
              <a:rPr lang="en-US" sz="8000" b="1" dirty="0"/>
              <a:t>Serverless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27726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7. Немного практики</a:t>
            </a:r>
            <a:r>
              <a:rPr lang="en-US" sz="6000" b="1" dirty="0"/>
              <a:t> 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83453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89016-41C8-4C18-B8A7-211AC6E6A25D}"/>
              </a:ext>
            </a:extLst>
          </p:cNvPr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ru-RU" sz="4400" b="1" i="0" dirty="0">
                <a:effectLst/>
                <a:latin typeface="Rubik"/>
              </a:rPr>
              <a:t>Чат</a:t>
            </a:r>
            <a:r>
              <a:rPr lang="en-US" sz="4400" b="1" i="0" dirty="0">
                <a:effectLst/>
                <a:latin typeface="Rubik"/>
              </a:rPr>
              <a:t> App</a:t>
            </a:r>
            <a:r>
              <a:rPr lang="ru-RU" sz="4400" b="1" i="0" dirty="0">
                <a:effectLst/>
                <a:latin typeface="Rubik"/>
              </a:rPr>
              <a:t> + </a:t>
            </a:r>
            <a:r>
              <a:rPr lang="en-US" sz="4400" b="1" i="0" dirty="0" err="1">
                <a:effectLst/>
                <a:latin typeface="Rubik"/>
              </a:rPr>
              <a:t>Firestore</a:t>
            </a:r>
            <a:r>
              <a:rPr lang="en-US" sz="4400" b="1" i="0" dirty="0">
                <a:effectLst/>
                <a:latin typeface="Rubik"/>
              </a:rPr>
              <a:t> + Vue CLI</a:t>
            </a:r>
            <a:endParaRPr lang="uk-UA" sz="4400" b="1" i="0" dirty="0">
              <a:effectLst/>
              <a:latin typeface="Rubik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260E02AD-7987-493A-AA8B-D9A3AFDDA801}"/>
              </a:ext>
            </a:extLst>
          </p:cNvPr>
          <p:cNvSpPr/>
          <p:nvPr/>
        </p:nvSpPr>
        <p:spPr>
          <a:xfrm>
            <a:off x="47328" y="527159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https://firebase.google.com/docs/firestore/quickstart?authuser=0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86385-6125-438F-85D3-E374E617ED34}"/>
              </a:ext>
            </a:extLst>
          </p:cNvPr>
          <p:cNvSpPr txBox="1"/>
          <p:nvPr/>
        </p:nvSpPr>
        <p:spPr>
          <a:xfrm>
            <a:off x="0" y="586856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Воспользуйтесь шаблоном </a:t>
            </a:r>
            <a:r>
              <a:rPr lang="en-US" sz="3200" b="1" dirty="0">
                <a:solidFill>
                  <a:srgbClr val="0070C0"/>
                </a:solidFill>
              </a:rPr>
              <a:t>./</a:t>
            </a:r>
            <a:r>
              <a:rPr lang="en-US" sz="3200" b="1" dirty="0" err="1">
                <a:solidFill>
                  <a:srgbClr val="0070C0"/>
                </a:solidFill>
              </a:rPr>
              <a:t>src</a:t>
            </a:r>
            <a:r>
              <a:rPr lang="en-US" sz="3200" b="1">
                <a:solidFill>
                  <a:srgbClr val="0070C0"/>
                </a:solidFill>
              </a:rPr>
              <a:t>/chat-app/</a:t>
            </a:r>
            <a:endParaRPr lang="uk-UA" sz="3200" b="1" dirty="0">
              <a:solidFill>
                <a:srgbClr val="0070C0"/>
              </a:solidFill>
            </a:endParaRPr>
          </a:p>
        </p:txBody>
      </p:sp>
      <p:pic>
        <p:nvPicPr>
          <p:cNvPr id="4098" name="Picture 2" descr="Онлайн сервисы для организации чатов на сайтах">
            <a:extLst>
              <a:ext uri="{FF2B5EF4-FFF2-40B4-BE49-F238E27FC236}">
                <a16:creationId xmlns:a16="http://schemas.microsoft.com/office/drawing/2014/main" id="{B6C46734-2E91-440D-99F8-1C4EE460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4" y="1778423"/>
            <a:ext cx="3018975" cy="281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15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8</a:t>
            </a:r>
            <a:r>
              <a:rPr lang="en-US" sz="6600" b="1" dirty="0">
                <a:solidFill>
                  <a:schemeClr val="bg1"/>
                </a:solidFill>
              </a:rPr>
              <a:t>. </a:t>
            </a:r>
            <a:r>
              <a:rPr lang="ru-RU" sz="6600" b="1" dirty="0">
                <a:solidFill>
                  <a:schemeClr val="bg1"/>
                </a:solidFill>
              </a:rPr>
              <a:t>Время подводить </a:t>
            </a:r>
            <a:r>
              <a:rPr lang="ru-RU" sz="6600" b="1" dirty="0">
                <a:solidFill>
                  <a:srgbClr val="FFC000"/>
                </a:solidFill>
              </a:rPr>
              <a:t>итоги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00511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4" descr="Ð ÐµÐ·ÑÐ»ÑÑÐ°Ñ Ð¿Ð¾ÑÑÐºÑ Ð·Ð¾Ð±ÑÐ°Ð¶ÐµÐ½Ñ Ð·Ð° Ð·Ð°Ð¿Ð¸ÑÐ¾Ð¼ &quot;JavaScript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r="21874"/>
          <a:stretch/>
        </p:blipFill>
        <p:spPr bwMode="auto">
          <a:xfrm>
            <a:off x="0" y="0"/>
            <a:ext cx="6696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48128" y="2420888"/>
            <a:ext cx="4818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Инструментов, у </a:t>
            </a:r>
            <a:r>
              <a:rPr lang="en-US" sz="3600" b="1" dirty="0"/>
              <a:t>JavaScript </a:t>
            </a:r>
            <a:r>
              <a:rPr lang="ru-RU" sz="3600" b="1" dirty="0"/>
              <a:t>разработчика, много…</a:t>
            </a:r>
            <a:endParaRPr lang="uk-UA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3017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32671" y="332657"/>
            <a:ext cx="7710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Но инструменты не решают задачи… </a:t>
            </a:r>
            <a:endParaRPr lang="en-US" sz="3600" b="1" dirty="0"/>
          </a:p>
        </p:txBody>
      </p:sp>
      <p:pic>
        <p:nvPicPr>
          <p:cNvPr id="1026" name="Picture 2" descr="http://tentouchapps.com/wp-content/uploads/2015/11/algoryt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245" y="1247635"/>
            <a:ext cx="2671745" cy="426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323267" y="5807005"/>
            <a:ext cx="5929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3600" b="1" dirty="0"/>
              <a:t>…задачи решают алгоритмы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8319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0200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6160" y="1848887"/>
            <a:ext cx="4439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600" b="1" dirty="0"/>
              <a:t>Просьбы оставить своё мнение о курсе (всё анонимно </a:t>
            </a:r>
            <a:r>
              <a:rPr lang="ru-RU" sz="3600" b="1" dirty="0">
                <a:sym typeface="Wingdings" panose="05000000000000000000" pitchFamily="2" charset="2"/>
              </a:rPr>
              <a:t></a:t>
            </a:r>
            <a:r>
              <a:rPr lang="ru-RU" sz="3600" b="1" dirty="0"/>
              <a:t>)</a:t>
            </a:r>
            <a:endParaRPr lang="en-US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815957" y="4077072"/>
            <a:ext cx="3935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1A1AA6"/>
                </a:solidFill>
                <a:effectLst/>
                <a:hlinkClick r:id="rId3"/>
              </a:rPr>
              <a:t>https://forms.gle/YHTyiHemkbSJJ8aQ6</a:t>
            </a:r>
            <a:endParaRPr lang="ru-RU" sz="32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5FC922-12A0-409C-9AA3-923327E8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36058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1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97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Serverless</a:t>
            </a:r>
            <a:r>
              <a:rPr lang="en-US" sz="6000" b="1" i="0" dirty="0">
                <a:effectLst/>
                <a:latin typeface="Rubik"/>
              </a:rPr>
              <a:t> </a:t>
            </a:r>
            <a:r>
              <a:rPr lang="uk-UA" sz="6000" b="1" i="0" dirty="0" err="1">
                <a:effectLst/>
                <a:latin typeface="Rubik"/>
              </a:rPr>
              <a:t>архитектура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91966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https://uk.wikipedia.org/wiki</a:t>
            </a:r>
            <a:r>
              <a:rPr lang="ru-RU" sz="2400" b="1" dirty="0">
                <a:hlinkClick r:id="rId2"/>
              </a:rPr>
              <a:t>/</a:t>
            </a:r>
            <a:r>
              <a:rPr lang="ru-RU" sz="2400" b="1" dirty="0" err="1">
                <a:hlinkClick r:id="rId2"/>
              </a:rPr>
              <a:t>Безсерверні_обчислення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423592" y="1700808"/>
            <a:ext cx="77768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Использование </a:t>
            </a:r>
            <a:r>
              <a:rPr lang="ru-RU" sz="4000" b="1" dirty="0"/>
              <a:t>услуг серверной стороны </a:t>
            </a:r>
            <a:r>
              <a:rPr lang="ru-RU" sz="4000" dirty="0"/>
              <a:t>(</a:t>
            </a:r>
            <a:r>
              <a:rPr lang="ru-RU" sz="4000" i="1" dirty="0"/>
              <a:t>файловое</a:t>
            </a:r>
            <a:r>
              <a:rPr lang="ru-RU" sz="4000" dirty="0"/>
              <a:t> </a:t>
            </a:r>
            <a:r>
              <a:rPr lang="ru-RU" sz="4000" i="1" dirty="0"/>
              <a:t>хранилище</a:t>
            </a:r>
            <a:r>
              <a:rPr lang="ru-RU" sz="4000" dirty="0"/>
              <a:t>, </a:t>
            </a:r>
            <a:r>
              <a:rPr lang="ru-RU" sz="4000" i="1" dirty="0"/>
              <a:t>база данных и т.д.</a:t>
            </a:r>
            <a:r>
              <a:rPr lang="ru-RU" sz="4000" dirty="0"/>
              <a:t>) без необходимости развёртывать и поддерживать серверную инфраструктуры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826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  <a:r>
              <a:rPr lang="ru-RU" sz="8000" b="1" dirty="0"/>
              <a:t>. </a:t>
            </a:r>
            <a:r>
              <a:rPr lang="en-US" sz="8000" b="1" dirty="0"/>
              <a:t>Google Firebase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100449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Firebase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3071664" y="1988840"/>
            <a:ext cx="6696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Firebase </a:t>
            </a:r>
            <a:r>
              <a:rPr lang="en-US" sz="4000" dirty="0"/>
              <a:t>– </a:t>
            </a:r>
            <a:r>
              <a:rPr lang="ru-RU" sz="4000" dirty="0"/>
              <a:t>платформа для разработки веб и мобильных приложений требующих возможностей серверной стороны.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178660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3. </a:t>
            </a:r>
            <a:r>
              <a:rPr lang="en-US" sz="8000" b="1" dirty="0"/>
              <a:t>Google </a:t>
            </a:r>
            <a:r>
              <a:rPr lang="en-US" sz="8000" b="1" dirty="0" err="1"/>
              <a:t>Firestore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661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7667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6000" b="1" i="0" dirty="0">
                <a:effectLst/>
                <a:latin typeface="Rubik"/>
              </a:rPr>
              <a:t>Google</a:t>
            </a:r>
            <a:r>
              <a:rPr lang="en-US" sz="6000" b="1" i="0" dirty="0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 </a:t>
            </a:r>
            <a:r>
              <a:rPr lang="en-US" sz="6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ubik"/>
              </a:rPr>
              <a:t>Firestore</a:t>
            </a:r>
            <a:endParaRPr lang="uk-UA" sz="6000" b="1" i="0" dirty="0">
              <a:effectLst/>
              <a:latin typeface="Rubik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577564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2"/>
              </a:rPr>
              <a:t>https://firebase.google.com/docs/firestore</a:t>
            </a:r>
            <a:endParaRPr lang="ru-RU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7DC14-A3E8-41A2-ACFA-E10751DDA6D9}"/>
              </a:ext>
            </a:extLst>
          </p:cNvPr>
          <p:cNvSpPr txBox="1"/>
          <p:nvPr/>
        </p:nvSpPr>
        <p:spPr>
          <a:xfrm>
            <a:off x="2711624" y="2061517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Google </a:t>
            </a:r>
            <a:r>
              <a:rPr lang="en-US" sz="4000" b="1" dirty="0" err="1"/>
              <a:t>Firestore</a:t>
            </a:r>
            <a:r>
              <a:rPr lang="en-US" sz="4000" b="1" dirty="0"/>
              <a:t> </a:t>
            </a:r>
            <a:r>
              <a:rPr lang="ru-RU" sz="4000" dirty="0"/>
              <a:t>– </a:t>
            </a:r>
            <a:r>
              <a:rPr lang="ru-RU" sz="4000" dirty="0" err="1"/>
              <a:t>нереляционная</a:t>
            </a:r>
            <a:r>
              <a:rPr lang="ru-RU" sz="4000" dirty="0"/>
              <a:t> (</a:t>
            </a:r>
            <a:r>
              <a:rPr lang="en-US" sz="4000" dirty="0"/>
              <a:t>NoSQL</a:t>
            </a:r>
            <a:r>
              <a:rPr lang="ru-RU" sz="4000" dirty="0"/>
              <a:t>), облачная, база данных для хранения данных мобильных и веб-приложений (и  не только…)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78491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>
                <a:solidFill>
                  <a:srgbClr val="FFFF00"/>
                </a:solidFill>
              </a:rPr>
              <a:t>Реляционные</a:t>
            </a:r>
            <a:r>
              <a:rPr lang="ru-RU" sz="6000" b="1" dirty="0"/>
              <a:t> и </a:t>
            </a:r>
            <a:br>
              <a:rPr lang="en-US" sz="6000" b="1" dirty="0"/>
            </a:br>
            <a:r>
              <a:rPr lang="en-US" sz="6000" b="1" dirty="0">
                <a:solidFill>
                  <a:srgbClr val="92D050"/>
                </a:solidFill>
              </a:rPr>
              <a:t>NoSQL</a:t>
            </a:r>
            <a:r>
              <a:rPr lang="ru-RU" sz="6000" b="1" dirty="0"/>
              <a:t> базы данных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9474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696" y="332657"/>
            <a:ext cx="54475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400" b="1" dirty="0"/>
              <a:t>Как хранить данные?</a:t>
            </a:r>
            <a:endParaRPr lang="uk-UA" sz="4400" b="1" dirty="0"/>
          </a:p>
        </p:txBody>
      </p:sp>
      <p:pic>
        <p:nvPicPr>
          <p:cNvPr id="22530" name="Picture 2" descr="http://img2.turbomilk.com/portfolio/characters/boonex/boonex-agent-mod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8824" y="2256260"/>
            <a:ext cx="4343400" cy="2828925"/>
          </a:xfrm>
          <a:prstGeom prst="rect">
            <a:avLst/>
          </a:prstGeom>
          <a:noFill/>
        </p:spPr>
      </p:pic>
      <p:sp>
        <p:nvSpPr>
          <p:cNvPr id="17" name="Выноска 1 16"/>
          <p:cNvSpPr/>
          <p:nvPr/>
        </p:nvSpPr>
        <p:spPr>
          <a:xfrm>
            <a:off x="8688288" y="2780928"/>
            <a:ext cx="914400" cy="288032"/>
          </a:xfrm>
          <a:prstGeom prst="borderCallout1">
            <a:avLst>
              <a:gd name="adj1" fmla="val 50496"/>
              <a:gd name="adj2" fmla="val -625"/>
              <a:gd name="adj3" fmla="val 134266"/>
              <a:gd name="adj4" fmla="val -1154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8" name="Выноска 1 17"/>
          <p:cNvSpPr/>
          <p:nvPr/>
        </p:nvSpPr>
        <p:spPr>
          <a:xfrm>
            <a:off x="2495600" y="2852936"/>
            <a:ext cx="914400" cy="288032"/>
          </a:xfrm>
          <a:prstGeom prst="borderCallout1">
            <a:avLst>
              <a:gd name="adj1" fmla="val 49173"/>
              <a:gd name="adj2" fmla="val 101250"/>
              <a:gd name="adj3" fmla="val 167335"/>
              <a:gd name="adj4" fmla="val 2210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Рост</a:t>
            </a:r>
            <a:endParaRPr lang="uk-UA" dirty="0"/>
          </a:p>
        </p:txBody>
      </p:sp>
      <p:sp>
        <p:nvSpPr>
          <p:cNvPr id="19" name="Выноска 1 18"/>
          <p:cNvSpPr/>
          <p:nvPr/>
        </p:nvSpPr>
        <p:spPr>
          <a:xfrm>
            <a:off x="2351584" y="2132856"/>
            <a:ext cx="1202432" cy="288032"/>
          </a:xfrm>
          <a:prstGeom prst="borderCallout1">
            <a:avLst>
              <a:gd name="adj1" fmla="val 51819"/>
              <a:gd name="adj2" fmla="val 100181"/>
              <a:gd name="adj3" fmla="val 220246"/>
              <a:gd name="adj4" fmla="val 1798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0" name="Выноска 1 19"/>
          <p:cNvSpPr/>
          <p:nvPr/>
        </p:nvSpPr>
        <p:spPr>
          <a:xfrm>
            <a:off x="8328248" y="2060848"/>
            <a:ext cx="1202432" cy="288032"/>
          </a:xfrm>
          <a:prstGeom prst="borderCallout1">
            <a:avLst>
              <a:gd name="adj1" fmla="val 51819"/>
              <a:gd name="adj2" fmla="val 689"/>
              <a:gd name="adj3" fmla="val 187177"/>
              <a:gd name="adj4" fmla="val -680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Возраст</a:t>
            </a:r>
            <a:endParaRPr lang="uk-UA" dirty="0"/>
          </a:p>
        </p:txBody>
      </p:sp>
      <p:sp>
        <p:nvSpPr>
          <p:cNvPr id="21" name="Выноска 1 20"/>
          <p:cNvSpPr/>
          <p:nvPr/>
        </p:nvSpPr>
        <p:spPr>
          <a:xfrm>
            <a:off x="2423592" y="3789040"/>
            <a:ext cx="914400" cy="288032"/>
          </a:xfrm>
          <a:prstGeom prst="borderCallout1">
            <a:avLst>
              <a:gd name="adj1" fmla="val 54464"/>
              <a:gd name="adj2" fmla="val 99583"/>
              <a:gd name="adj3" fmla="val 54899"/>
              <a:gd name="adj4" fmla="val 2272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2" name="Выноска 1 21"/>
          <p:cNvSpPr/>
          <p:nvPr/>
        </p:nvSpPr>
        <p:spPr>
          <a:xfrm>
            <a:off x="2063552" y="4941168"/>
            <a:ext cx="1440160" cy="288032"/>
          </a:xfrm>
          <a:prstGeom prst="borderCallout1">
            <a:avLst>
              <a:gd name="adj1" fmla="val 46528"/>
              <a:gd name="adj2" fmla="val 100496"/>
              <a:gd name="adj3" fmla="val -72750"/>
              <a:gd name="adj4" fmla="val 150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3" name="Выноска 1 22"/>
          <p:cNvSpPr/>
          <p:nvPr/>
        </p:nvSpPr>
        <p:spPr>
          <a:xfrm>
            <a:off x="8688288" y="3645024"/>
            <a:ext cx="914400" cy="288032"/>
          </a:xfrm>
          <a:prstGeom prst="borderCallout1">
            <a:avLst>
              <a:gd name="adj1" fmla="val 48512"/>
              <a:gd name="adj2" fmla="val 1041"/>
              <a:gd name="adj3" fmla="val 11909"/>
              <a:gd name="adj4" fmla="val -1143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ИНН</a:t>
            </a:r>
            <a:endParaRPr lang="uk-UA" dirty="0"/>
          </a:p>
        </p:txBody>
      </p:sp>
      <p:sp>
        <p:nvSpPr>
          <p:cNvPr id="24" name="Выноска 1 23"/>
          <p:cNvSpPr/>
          <p:nvPr/>
        </p:nvSpPr>
        <p:spPr>
          <a:xfrm>
            <a:off x="8328248" y="4365104"/>
            <a:ext cx="1440160" cy="288032"/>
          </a:xfrm>
          <a:prstGeom prst="borderCallout1">
            <a:avLst>
              <a:gd name="adj1" fmla="val 48512"/>
              <a:gd name="adj2" fmla="val -1093"/>
              <a:gd name="adj3" fmla="val -7934"/>
              <a:gd name="adj4" fmla="val -432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Профессия</a:t>
            </a:r>
            <a:endParaRPr lang="uk-UA" dirty="0"/>
          </a:p>
        </p:txBody>
      </p:sp>
      <p:sp>
        <p:nvSpPr>
          <p:cNvPr id="25" name="TextBox 24"/>
          <p:cNvSpPr txBox="1"/>
          <p:nvPr/>
        </p:nvSpPr>
        <p:spPr>
          <a:xfrm>
            <a:off x="2567608" y="5589240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Структурирование и систематизировать – путь к удобному хранению и обработке информации</a:t>
            </a:r>
            <a:endParaRPr lang="uk-UA" sz="2400" dirty="0"/>
          </a:p>
        </p:txBody>
      </p:sp>
      <p:sp>
        <p:nvSpPr>
          <p:cNvPr id="26" name="Выноска 1 25"/>
          <p:cNvSpPr/>
          <p:nvPr/>
        </p:nvSpPr>
        <p:spPr>
          <a:xfrm>
            <a:off x="3575720" y="1628800"/>
            <a:ext cx="1202432" cy="288032"/>
          </a:xfrm>
          <a:prstGeom prst="borderCallout1">
            <a:avLst>
              <a:gd name="adj1" fmla="val 102746"/>
              <a:gd name="adj2" fmla="val 48851"/>
              <a:gd name="adj3" fmla="val 279770"/>
              <a:gd name="adj4" fmla="val 1022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27" name="Выноска 1 26"/>
          <p:cNvSpPr/>
          <p:nvPr/>
        </p:nvSpPr>
        <p:spPr>
          <a:xfrm>
            <a:off x="6960096" y="1556792"/>
            <a:ext cx="1202432" cy="288032"/>
          </a:xfrm>
          <a:prstGeom prst="borderCallout1">
            <a:avLst>
              <a:gd name="adj1" fmla="val 101423"/>
              <a:gd name="adj2" fmla="val 49010"/>
              <a:gd name="adj3" fmla="val 309533"/>
              <a:gd name="adj4" fmla="val 27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Имя</a:t>
            </a:r>
            <a:endParaRPr lang="uk-UA" dirty="0"/>
          </a:p>
        </p:txBody>
      </p:sp>
      <p:sp>
        <p:nvSpPr>
          <p:cNvPr id="15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593</Words>
  <Application>Microsoft Office PowerPoint</Application>
  <PresentationFormat>Широкий екран</PresentationFormat>
  <Paragraphs>204</Paragraphs>
  <Slides>25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29" baseType="lpstr">
      <vt:lpstr>Arial</vt:lpstr>
      <vt:lpstr>Calibri</vt:lpstr>
      <vt:lpstr>Rubik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1343</cp:revision>
  <dcterms:created xsi:type="dcterms:W3CDTF">2014-11-20T09:08:59Z</dcterms:created>
  <dcterms:modified xsi:type="dcterms:W3CDTF">2021-12-22T11:18:59Z</dcterms:modified>
</cp:coreProperties>
</file>