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441" r:id="rId2"/>
    <p:sldId id="439" r:id="rId3"/>
    <p:sldId id="424" r:id="rId4"/>
    <p:sldId id="430" r:id="rId5"/>
    <p:sldId id="431" r:id="rId6"/>
    <p:sldId id="427" r:id="rId7"/>
    <p:sldId id="433" r:id="rId8"/>
    <p:sldId id="426" r:id="rId9"/>
    <p:sldId id="570" r:id="rId10"/>
    <p:sldId id="428" r:id="rId11"/>
    <p:sldId id="574" r:id="rId12"/>
    <p:sldId id="571" r:id="rId13"/>
    <p:sldId id="572" r:id="rId14"/>
    <p:sldId id="573" r:id="rId15"/>
    <p:sldId id="400" r:id="rId16"/>
    <p:sldId id="429" r:id="rId17"/>
    <p:sldId id="412" r:id="rId18"/>
    <p:sldId id="583" r:id="rId19"/>
    <p:sldId id="408" r:id="rId20"/>
    <p:sldId id="364" r:id="rId21"/>
    <p:sldId id="467" r:id="rId22"/>
    <p:sldId id="385" r:id="rId23"/>
    <p:sldId id="575" r:id="rId24"/>
    <p:sldId id="576" r:id="rId25"/>
    <p:sldId id="413" r:id="rId26"/>
    <p:sldId id="578" r:id="rId27"/>
    <p:sldId id="442" r:id="rId28"/>
    <p:sldId id="379" r:id="rId29"/>
    <p:sldId id="435" r:id="rId30"/>
    <p:sldId id="446" r:id="rId31"/>
    <p:sldId id="411" r:id="rId32"/>
    <p:sldId id="449" r:id="rId33"/>
    <p:sldId id="447" r:id="rId34"/>
    <p:sldId id="448" r:id="rId35"/>
    <p:sldId id="584" r:id="rId36"/>
    <p:sldId id="434" r:id="rId3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4BC7C1-CA78-4C28-82CF-BB9F4FD86EC6}" v="3" dt="2022-01-18T07:35:24.8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19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372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B4710394-BEAA-4A88-ACCA-5534825ABB48}"/>
    <pc:docChg chg="modSld">
      <pc:chgData name="Anatoliy Kigel" userId="7432c6c4687b0a9c" providerId="LiveId" clId="{B4710394-BEAA-4A88-ACCA-5534825ABB48}" dt="2021-03-01T20:43:22.754" v="6" actId="1036"/>
      <pc:docMkLst>
        <pc:docMk/>
      </pc:docMkLst>
      <pc:sldChg chg="modSp mod">
        <pc:chgData name="Anatoliy Kigel" userId="7432c6c4687b0a9c" providerId="LiveId" clId="{B4710394-BEAA-4A88-ACCA-5534825ABB48}" dt="2021-03-01T20:43:22.754" v="6" actId="1036"/>
        <pc:sldMkLst>
          <pc:docMk/>
          <pc:sldMk cId="3747052252" sldId="447"/>
        </pc:sldMkLst>
        <pc:spChg chg="mod">
          <ac:chgData name="Anatoliy Kigel" userId="7432c6c4687b0a9c" providerId="LiveId" clId="{B4710394-BEAA-4A88-ACCA-5534825ABB48}" dt="2021-03-01T20:43:22.754" v="6" actId="1036"/>
          <ac:spMkLst>
            <pc:docMk/>
            <pc:sldMk cId="3747052252" sldId="447"/>
            <ac:spMk id="3" creationId="{00000000-0000-0000-0000-000000000000}"/>
          </ac:spMkLst>
        </pc:spChg>
      </pc:sldChg>
    </pc:docChg>
  </pc:docChgLst>
  <pc:docChgLst>
    <pc:chgData name="Anatoliy Kigel" userId="7432c6c4687b0a9c" providerId="LiveId" clId="{608E252A-2BA8-43F5-AE45-0FC83C3599DE}"/>
    <pc:docChg chg="modSld">
      <pc:chgData name="Anatoliy Kigel" userId="7432c6c4687b0a9c" providerId="LiveId" clId="{608E252A-2BA8-43F5-AE45-0FC83C3599DE}" dt="2021-10-03T15:29:47.596" v="25" actId="20577"/>
      <pc:docMkLst>
        <pc:docMk/>
      </pc:docMkLst>
      <pc:sldChg chg="modSp mod">
        <pc:chgData name="Anatoliy Kigel" userId="7432c6c4687b0a9c" providerId="LiveId" clId="{608E252A-2BA8-43F5-AE45-0FC83C3599DE}" dt="2021-10-03T15:29:47.596" v="25" actId="20577"/>
        <pc:sldMkLst>
          <pc:docMk/>
          <pc:sldMk cId="4102588272" sldId="441"/>
        </pc:sldMkLst>
        <pc:spChg chg="mod">
          <ac:chgData name="Anatoliy Kigel" userId="7432c6c4687b0a9c" providerId="LiveId" clId="{608E252A-2BA8-43F5-AE45-0FC83C3599DE}" dt="2021-10-03T15:29:47.596" v="25" actId="20577"/>
          <ac:spMkLst>
            <pc:docMk/>
            <pc:sldMk cId="4102588272" sldId="441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D9F6D599-7765-4AB8-BF9D-2E745D075EEF}"/>
    <pc:docChg chg="undo custSel addSld delSld modSld sldOrd">
      <pc:chgData name="Anatoliy Kigel" userId="7432c6c4687b0a9c" providerId="LiveId" clId="{D9F6D599-7765-4AB8-BF9D-2E745D075EEF}" dt="2021-10-06T18:39:31.185" v="575" actId="47"/>
      <pc:docMkLst>
        <pc:docMk/>
      </pc:docMkLst>
      <pc:sldChg chg="del">
        <pc:chgData name="Anatoliy Kigel" userId="7432c6c4687b0a9c" providerId="LiveId" clId="{D9F6D599-7765-4AB8-BF9D-2E745D075EEF}" dt="2021-10-04T10:20:56.172" v="2" actId="47"/>
        <pc:sldMkLst>
          <pc:docMk/>
          <pc:sldMk cId="0" sldId="337"/>
        </pc:sldMkLst>
      </pc:sldChg>
      <pc:sldChg chg="add">
        <pc:chgData name="Anatoliy Kigel" userId="7432c6c4687b0a9c" providerId="LiveId" clId="{D9F6D599-7765-4AB8-BF9D-2E745D075EEF}" dt="2021-10-04T10:50:51.439" v="105"/>
        <pc:sldMkLst>
          <pc:docMk/>
          <pc:sldMk cId="2636876839" sldId="364"/>
        </pc:sldMkLst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2771553471" sldId="364"/>
        </pc:sldMkLst>
      </pc:sldChg>
      <pc:sldChg chg="del">
        <pc:chgData name="Anatoliy Kigel" userId="7432c6c4687b0a9c" providerId="LiveId" clId="{D9F6D599-7765-4AB8-BF9D-2E745D075EEF}" dt="2021-10-04T10:30:28.302" v="16" actId="47"/>
        <pc:sldMkLst>
          <pc:docMk/>
          <pc:sldMk cId="153658790" sldId="380"/>
        </pc:sldMkLst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1274794983" sldId="385"/>
        </pc:sldMkLst>
      </pc:sldChg>
      <pc:sldChg chg="add">
        <pc:chgData name="Anatoliy Kigel" userId="7432c6c4687b0a9c" providerId="LiveId" clId="{D9F6D599-7765-4AB8-BF9D-2E745D075EEF}" dt="2021-10-04T10:50:51.439" v="105"/>
        <pc:sldMkLst>
          <pc:docMk/>
          <pc:sldMk cId="3004122313" sldId="385"/>
        </pc:sldMkLst>
      </pc:sldChg>
      <pc:sldChg chg="add">
        <pc:chgData name="Anatoliy Kigel" userId="7432c6c4687b0a9c" providerId="LiveId" clId="{D9F6D599-7765-4AB8-BF9D-2E745D075EEF}" dt="2021-10-04T10:50:51.439" v="105"/>
        <pc:sldMkLst>
          <pc:docMk/>
          <pc:sldMk cId="366965302" sldId="386"/>
        </pc:sldMkLst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3691103200" sldId="386"/>
        </pc:sldMkLst>
      </pc:sldChg>
      <pc:sldChg chg="modSp del mod">
        <pc:chgData name="Anatoliy Kigel" userId="7432c6c4687b0a9c" providerId="LiveId" clId="{D9F6D599-7765-4AB8-BF9D-2E745D075EEF}" dt="2021-10-05T06:28:21.708" v="180" actId="2696"/>
        <pc:sldMkLst>
          <pc:docMk/>
          <pc:sldMk cId="1178291047" sldId="400"/>
        </pc:sldMkLst>
        <pc:spChg chg="mod">
          <ac:chgData name="Anatoliy Kigel" userId="7432c6c4687b0a9c" providerId="LiveId" clId="{D9F6D599-7765-4AB8-BF9D-2E745D075EEF}" dt="2021-10-04T10:50:25.600" v="103" actId="20577"/>
          <ac:spMkLst>
            <pc:docMk/>
            <pc:sldMk cId="1178291047" sldId="400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D9F6D599-7765-4AB8-BF9D-2E745D075EEF}" dt="2021-10-05T06:28:26.574" v="182" actId="20577"/>
        <pc:sldMkLst>
          <pc:docMk/>
          <pc:sldMk cId="3772191036" sldId="400"/>
        </pc:sldMkLst>
        <pc:spChg chg="mod">
          <ac:chgData name="Anatoliy Kigel" userId="7432c6c4687b0a9c" providerId="LiveId" clId="{D9F6D599-7765-4AB8-BF9D-2E745D075EEF}" dt="2021-10-05T06:28:26.574" v="182" actId="20577"/>
          <ac:spMkLst>
            <pc:docMk/>
            <pc:sldMk cId="3772191036" sldId="400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D9F6D599-7765-4AB8-BF9D-2E745D075EEF}" dt="2021-10-04T10:50:54.573" v="106" actId="20577"/>
        <pc:sldMkLst>
          <pc:docMk/>
          <pc:sldMk cId="1996300760" sldId="408"/>
        </pc:sldMkLst>
        <pc:spChg chg="mod">
          <ac:chgData name="Anatoliy Kigel" userId="7432c6c4687b0a9c" providerId="LiveId" clId="{D9F6D599-7765-4AB8-BF9D-2E745D075EEF}" dt="2021-10-04T10:50:54.573" v="106" actId="20577"/>
          <ac:spMkLst>
            <pc:docMk/>
            <pc:sldMk cId="1996300760" sldId="408"/>
            <ac:spMk id="5" creationId="{00000000-0000-0000-0000-000000000000}"/>
          </ac:spMkLst>
        </pc:spChg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3485247262" sldId="408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1719666714" sldId="412"/>
        </pc:sldMkLst>
      </pc:sldChg>
      <pc:sldChg chg="add del">
        <pc:chgData name="Anatoliy Kigel" userId="7432c6c4687b0a9c" providerId="LiveId" clId="{D9F6D599-7765-4AB8-BF9D-2E745D075EEF}" dt="2021-10-05T06:28:46.803" v="184" actId="2696"/>
        <pc:sldMkLst>
          <pc:docMk/>
          <pc:sldMk cId="2571726461" sldId="412"/>
        </pc:sldMkLst>
      </pc:sldChg>
      <pc:sldChg chg="modSp add mod">
        <pc:chgData name="Anatoliy Kigel" userId="7432c6c4687b0a9c" providerId="LiveId" clId="{D9F6D599-7765-4AB8-BF9D-2E745D075EEF}" dt="2021-10-05T06:28:56.090" v="186" actId="20577"/>
        <pc:sldMkLst>
          <pc:docMk/>
          <pc:sldMk cId="3316522765" sldId="412"/>
        </pc:sldMkLst>
        <pc:spChg chg="mod">
          <ac:chgData name="Anatoliy Kigel" userId="7432c6c4687b0a9c" providerId="LiveId" clId="{D9F6D599-7765-4AB8-BF9D-2E745D075EEF}" dt="2021-10-05T06:28:56.090" v="186" actId="20577"/>
          <ac:spMkLst>
            <pc:docMk/>
            <pc:sldMk cId="3316522765" sldId="412"/>
            <ac:spMk id="5" creationId="{00000000-0000-0000-0000-000000000000}"/>
          </ac:spMkLst>
        </pc:spChg>
      </pc:sldChg>
      <pc:sldChg chg="add">
        <pc:chgData name="Anatoliy Kigel" userId="7432c6c4687b0a9c" providerId="LiveId" clId="{D9F6D599-7765-4AB8-BF9D-2E745D075EEF}" dt="2021-10-05T06:28:52.499" v="185"/>
        <pc:sldMkLst>
          <pc:docMk/>
          <pc:sldMk cId="509433131" sldId="413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1187402257" sldId="413"/>
        </pc:sldMkLst>
      </pc:sldChg>
      <pc:sldChg chg="add del">
        <pc:chgData name="Anatoliy Kigel" userId="7432c6c4687b0a9c" providerId="LiveId" clId="{D9F6D599-7765-4AB8-BF9D-2E745D075EEF}" dt="2021-10-05T06:28:46.803" v="184" actId="2696"/>
        <pc:sldMkLst>
          <pc:docMk/>
          <pc:sldMk cId="1747817600" sldId="413"/>
        </pc:sldMkLst>
      </pc:sldChg>
      <pc:sldChg chg="del">
        <pc:chgData name="Anatoliy Kigel" userId="7432c6c4687b0a9c" providerId="LiveId" clId="{D9F6D599-7765-4AB8-BF9D-2E745D075EEF}" dt="2021-10-05T06:28:21.708" v="180" actId="2696"/>
        <pc:sldMkLst>
          <pc:docMk/>
          <pc:sldMk cId="922893784" sldId="429"/>
        </pc:sldMkLst>
      </pc:sldChg>
      <pc:sldChg chg="add">
        <pc:chgData name="Anatoliy Kigel" userId="7432c6c4687b0a9c" providerId="LiveId" clId="{D9F6D599-7765-4AB8-BF9D-2E745D075EEF}" dt="2021-10-05T06:28:24.616" v="181"/>
        <pc:sldMkLst>
          <pc:docMk/>
          <pc:sldMk cId="4127325237" sldId="429"/>
        </pc:sldMkLst>
      </pc:sldChg>
      <pc:sldChg chg="modSp mod">
        <pc:chgData name="Anatoliy Kigel" userId="7432c6c4687b0a9c" providerId="LiveId" clId="{D9F6D599-7765-4AB8-BF9D-2E745D075EEF}" dt="2021-10-04T10:21:12.173" v="14" actId="207"/>
        <pc:sldMkLst>
          <pc:docMk/>
          <pc:sldMk cId="2396747633" sldId="430"/>
        </pc:sldMkLst>
        <pc:spChg chg="mod">
          <ac:chgData name="Anatoliy Kigel" userId="7432c6c4687b0a9c" providerId="LiveId" clId="{D9F6D599-7765-4AB8-BF9D-2E745D075EEF}" dt="2021-10-04T10:21:12.173" v="14" actId="207"/>
          <ac:spMkLst>
            <pc:docMk/>
            <pc:sldMk cId="2396747633" sldId="430"/>
            <ac:spMk id="16" creationId="{00000000-0000-0000-0000-000000000000}"/>
          </ac:spMkLst>
        </pc:spChg>
      </pc:sldChg>
      <pc:sldChg chg="modSp mod">
        <pc:chgData name="Anatoliy Kigel" userId="7432c6c4687b0a9c" providerId="LiveId" clId="{D9F6D599-7765-4AB8-BF9D-2E745D075EEF}" dt="2021-10-05T06:19:17.888" v="151" actId="113"/>
        <pc:sldMkLst>
          <pc:docMk/>
          <pc:sldMk cId="1102755832" sldId="431"/>
        </pc:sldMkLst>
        <pc:spChg chg="mod">
          <ac:chgData name="Anatoliy Kigel" userId="7432c6c4687b0a9c" providerId="LiveId" clId="{D9F6D599-7765-4AB8-BF9D-2E745D075EEF}" dt="2021-10-05T06:19:17.888" v="151" actId="113"/>
          <ac:spMkLst>
            <pc:docMk/>
            <pc:sldMk cId="1102755832" sldId="431"/>
            <ac:spMk id="3" creationId="{00000000-0000-0000-0000-000000000000}"/>
          </ac:spMkLst>
        </pc:spChg>
      </pc:sldChg>
      <pc:sldChg chg="modSp mod">
        <pc:chgData name="Anatoliy Kigel" userId="7432c6c4687b0a9c" providerId="LiveId" clId="{D9F6D599-7765-4AB8-BF9D-2E745D075EEF}" dt="2021-10-05T06:27:49.091" v="179" actId="20577"/>
        <pc:sldMkLst>
          <pc:docMk/>
          <pc:sldMk cId="3904143844" sldId="433"/>
        </pc:sldMkLst>
        <pc:spChg chg="mod">
          <ac:chgData name="Anatoliy Kigel" userId="7432c6c4687b0a9c" providerId="LiveId" clId="{D9F6D599-7765-4AB8-BF9D-2E745D075EEF}" dt="2021-10-05T06:19:56.800" v="170" actId="20577"/>
          <ac:spMkLst>
            <pc:docMk/>
            <pc:sldMk cId="3904143844" sldId="433"/>
            <ac:spMk id="6" creationId="{00000000-0000-0000-0000-000000000000}"/>
          </ac:spMkLst>
        </pc:spChg>
        <pc:spChg chg="mod">
          <ac:chgData name="Anatoliy Kigel" userId="7432c6c4687b0a9c" providerId="LiveId" clId="{D9F6D599-7765-4AB8-BF9D-2E745D075EEF}" dt="2021-10-05T06:27:49.091" v="179" actId="20577"/>
          <ac:spMkLst>
            <pc:docMk/>
            <pc:sldMk cId="3904143844" sldId="433"/>
            <ac:spMk id="10" creationId="{00000000-0000-0000-0000-000000000000}"/>
          </ac:spMkLst>
        </pc:spChg>
      </pc:sldChg>
      <pc:sldChg chg="add">
        <pc:chgData name="Anatoliy Kigel" userId="7432c6c4687b0a9c" providerId="LiveId" clId="{D9F6D599-7765-4AB8-BF9D-2E745D075EEF}" dt="2021-10-05T06:40:14.340" v="228"/>
        <pc:sldMkLst>
          <pc:docMk/>
          <pc:sldMk cId="1072141460" sldId="434"/>
        </pc:sldMkLst>
      </pc:sldChg>
      <pc:sldChg chg="del">
        <pc:chgData name="Anatoliy Kigel" userId="7432c6c4687b0a9c" providerId="LiveId" clId="{D9F6D599-7765-4AB8-BF9D-2E745D075EEF}" dt="2021-10-04T10:20:56.172" v="2" actId="47"/>
        <pc:sldMkLst>
          <pc:docMk/>
          <pc:sldMk cId="3698798159" sldId="434"/>
        </pc:sldMkLst>
      </pc:sldChg>
      <pc:sldChg chg="del">
        <pc:chgData name="Anatoliy Kigel" userId="7432c6c4687b0a9c" providerId="LiveId" clId="{D9F6D599-7765-4AB8-BF9D-2E745D075EEF}" dt="2021-10-05T06:32:47.855" v="192" actId="47"/>
        <pc:sldMkLst>
          <pc:docMk/>
          <pc:sldMk cId="1461126830" sldId="437"/>
        </pc:sldMkLst>
      </pc:sldChg>
      <pc:sldChg chg="del">
        <pc:chgData name="Anatoliy Kigel" userId="7432c6c4687b0a9c" providerId="LiveId" clId="{D9F6D599-7765-4AB8-BF9D-2E745D075EEF}" dt="2021-10-04T10:20:56.172" v="2" actId="47"/>
        <pc:sldMkLst>
          <pc:docMk/>
          <pc:sldMk cId="4031666526" sldId="438"/>
        </pc:sldMkLst>
      </pc:sldChg>
      <pc:sldChg chg="modSp mod">
        <pc:chgData name="Anatoliy Kigel" userId="7432c6c4687b0a9c" providerId="LiveId" clId="{D9F6D599-7765-4AB8-BF9D-2E745D075EEF}" dt="2021-10-04T10:33:17.325" v="19" actId="20577"/>
        <pc:sldMkLst>
          <pc:docMk/>
          <pc:sldMk cId="2918009972" sldId="439"/>
        </pc:sldMkLst>
        <pc:spChg chg="mod">
          <ac:chgData name="Anatoliy Kigel" userId="7432c6c4687b0a9c" providerId="LiveId" clId="{D9F6D599-7765-4AB8-BF9D-2E745D075EEF}" dt="2021-10-04T10:33:17.325" v="19" actId="20577"/>
          <ac:spMkLst>
            <pc:docMk/>
            <pc:sldMk cId="2918009972" sldId="439"/>
            <ac:spMk id="5" creationId="{00000000-0000-0000-0000-000000000000}"/>
          </ac:spMkLst>
        </pc:spChg>
      </pc:sldChg>
      <pc:sldChg chg="del">
        <pc:chgData name="Anatoliy Kigel" userId="7432c6c4687b0a9c" providerId="LiveId" clId="{D9F6D599-7765-4AB8-BF9D-2E745D075EEF}" dt="2021-10-05T06:41:33.912" v="229" actId="47"/>
        <pc:sldMkLst>
          <pc:docMk/>
          <pc:sldMk cId="4056937736" sldId="440"/>
        </pc:sldMkLst>
      </pc:sldChg>
      <pc:sldChg chg="modSp mod">
        <pc:chgData name="Anatoliy Kigel" userId="7432c6c4687b0a9c" providerId="LiveId" clId="{D9F6D599-7765-4AB8-BF9D-2E745D075EEF}" dt="2021-10-05T06:34:34.354" v="225" actId="20577"/>
        <pc:sldMkLst>
          <pc:docMk/>
          <pc:sldMk cId="1919575107" sldId="442"/>
        </pc:sldMkLst>
        <pc:spChg chg="mod">
          <ac:chgData name="Anatoliy Kigel" userId="7432c6c4687b0a9c" providerId="LiveId" clId="{D9F6D599-7765-4AB8-BF9D-2E745D075EEF}" dt="2021-10-05T06:34:34.354" v="225" actId="20577"/>
          <ac:spMkLst>
            <pc:docMk/>
            <pc:sldMk cId="1919575107" sldId="442"/>
            <ac:spMk id="5" creationId="{00000000-0000-0000-0000-000000000000}"/>
          </ac:spMkLst>
        </pc:spChg>
      </pc:sldChg>
      <pc:sldChg chg="modSp mod">
        <pc:chgData name="Anatoliy Kigel" userId="7432c6c4687b0a9c" providerId="LiveId" clId="{D9F6D599-7765-4AB8-BF9D-2E745D075EEF}" dt="2021-10-05T06:46:44.110" v="573" actId="207"/>
        <pc:sldMkLst>
          <pc:docMk/>
          <pc:sldMk cId="1809769971" sldId="444"/>
        </pc:sldMkLst>
        <pc:spChg chg="mod">
          <ac:chgData name="Anatoliy Kigel" userId="7432c6c4687b0a9c" providerId="LiveId" clId="{D9F6D599-7765-4AB8-BF9D-2E745D075EEF}" dt="2021-10-05T06:46:44.110" v="573" actId="207"/>
          <ac:spMkLst>
            <pc:docMk/>
            <pc:sldMk cId="1809769971" sldId="444"/>
            <ac:spMk id="7" creationId="{00000000-0000-0000-0000-000000000000}"/>
          </ac:spMkLst>
        </pc:spChg>
        <pc:spChg chg="mod">
          <ac:chgData name="Anatoliy Kigel" userId="7432c6c4687b0a9c" providerId="LiveId" clId="{D9F6D599-7765-4AB8-BF9D-2E745D075EEF}" dt="2021-10-05T06:44:23.723" v="445" actId="207"/>
          <ac:spMkLst>
            <pc:docMk/>
            <pc:sldMk cId="1809769971" sldId="444"/>
            <ac:spMk id="10" creationId="{00000000-0000-0000-0000-000000000000}"/>
          </ac:spMkLst>
        </pc:spChg>
        <pc:picChg chg="mod">
          <ac:chgData name="Anatoliy Kigel" userId="7432c6c4687b0a9c" providerId="LiveId" clId="{D9F6D599-7765-4AB8-BF9D-2E745D075EEF}" dt="2021-10-05T06:44:05.265" v="442" actId="1035"/>
          <ac:picMkLst>
            <pc:docMk/>
            <pc:sldMk cId="1809769971" sldId="444"/>
            <ac:picMk id="2" creationId="{00000000-0000-0000-0000-000000000000}"/>
          </ac:picMkLst>
        </pc:picChg>
        <pc:picChg chg="mod">
          <ac:chgData name="Anatoliy Kigel" userId="7432c6c4687b0a9c" providerId="LiveId" clId="{D9F6D599-7765-4AB8-BF9D-2E745D075EEF}" dt="2021-10-05T06:44:04.348" v="440" actId="1036"/>
          <ac:picMkLst>
            <pc:docMk/>
            <pc:sldMk cId="1809769971" sldId="444"/>
            <ac:picMk id="1026" creationId="{00000000-0000-0000-0000-000000000000}"/>
          </ac:picMkLst>
        </pc:picChg>
      </pc:sldChg>
      <pc:sldChg chg="modSp mod">
        <pc:chgData name="Anatoliy Kigel" userId="7432c6c4687b0a9c" providerId="LiveId" clId="{D9F6D599-7765-4AB8-BF9D-2E745D075EEF}" dt="2021-10-05T06:44:53.542" v="492" actId="1076"/>
        <pc:sldMkLst>
          <pc:docMk/>
          <pc:sldMk cId="1245348439" sldId="445"/>
        </pc:sldMkLst>
        <pc:spChg chg="mod">
          <ac:chgData name="Anatoliy Kigel" userId="7432c6c4687b0a9c" providerId="LiveId" clId="{D9F6D599-7765-4AB8-BF9D-2E745D075EEF}" dt="2021-10-05T06:44:32.116" v="456" actId="20577"/>
          <ac:spMkLst>
            <pc:docMk/>
            <pc:sldMk cId="1245348439" sldId="445"/>
            <ac:spMk id="3" creationId="{00000000-0000-0000-0000-000000000000}"/>
          </ac:spMkLst>
        </pc:spChg>
        <pc:spChg chg="mod">
          <ac:chgData name="Anatoliy Kigel" userId="7432c6c4687b0a9c" providerId="LiveId" clId="{D9F6D599-7765-4AB8-BF9D-2E745D075EEF}" dt="2021-10-05T06:44:53.542" v="492" actId="1076"/>
          <ac:spMkLst>
            <pc:docMk/>
            <pc:sldMk cId="1245348439" sldId="445"/>
            <ac:spMk id="11" creationId="{00000000-0000-0000-0000-000000000000}"/>
          </ac:spMkLst>
        </pc:spChg>
      </pc:sldChg>
      <pc:sldChg chg="modSp mod">
        <pc:chgData name="Anatoliy Kigel" userId="7432c6c4687b0a9c" providerId="LiveId" clId="{D9F6D599-7765-4AB8-BF9D-2E745D075EEF}" dt="2021-10-05T06:34:16.101" v="224" actId="113"/>
        <pc:sldMkLst>
          <pc:docMk/>
          <pc:sldMk cId="3747052252" sldId="447"/>
        </pc:sldMkLst>
        <pc:spChg chg="mod">
          <ac:chgData name="Anatoliy Kigel" userId="7432c6c4687b0a9c" providerId="LiveId" clId="{D9F6D599-7765-4AB8-BF9D-2E745D075EEF}" dt="2021-10-05T06:34:16.101" v="224" actId="113"/>
          <ac:spMkLst>
            <pc:docMk/>
            <pc:sldMk cId="3747052252" sldId="447"/>
            <ac:spMk id="3" creationId="{00000000-0000-0000-0000-000000000000}"/>
          </ac:spMkLst>
        </pc:spChg>
        <pc:spChg chg="mod">
          <ac:chgData name="Anatoliy Kigel" userId="7432c6c4687b0a9c" providerId="LiveId" clId="{D9F6D599-7765-4AB8-BF9D-2E745D075EEF}" dt="2021-10-05T06:33:54.157" v="215" actId="1035"/>
          <ac:spMkLst>
            <pc:docMk/>
            <pc:sldMk cId="3747052252" sldId="447"/>
            <ac:spMk id="5" creationId="{00000000-0000-0000-0000-000000000000}"/>
          </ac:spMkLst>
        </pc:spChg>
      </pc:sldChg>
      <pc:sldChg chg="del">
        <pc:chgData name="Anatoliy Kigel" userId="7432c6c4687b0a9c" providerId="LiveId" clId="{D9F6D599-7765-4AB8-BF9D-2E745D075EEF}" dt="2021-10-05T06:32:47.855" v="192" actId="47"/>
        <pc:sldMkLst>
          <pc:docMk/>
          <pc:sldMk cId="970843441" sldId="454"/>
        </pc:sldMkLst>
      </pc:sldChg>
      <pc:sldChg chg="del">
        <pc:chgData name="Anatoliy Kigel" userId="7432c6c4687b0a9c" providerId="LiveId" clId="{D9F6D599-7765-4AB8-BF9D-2E745D075EEF}" dt="2021-10-04T10:51:23.952" v="110" actId="47"/>
        <pc:sldMkLst>
          <pc:docMk/>
          <pc:sldMk cId="1778332233" sldId="455"/>
        </pc:sldMkLst>
      </pc:sldChg>
      <pc:sldChg chg="del">
        <pc:chgData name="Anatoliy Kigel" userId="7432c6c4687b0a9c" providerId="LiveId" clId="{D9F6D599-7765-4AB8-BF9D-2E745D075EEF}" dt="2021-10-04T10:51:23.952" v="110" actId="47"/>
        <pc:sldMkLst>
          <pc:docMk/>
          <pc:sldMk cId="888236685" sldId="456"/>
        </pc:sldMkLst>
      </pc:sldChg>
      <pc:sldChg chg="del">
        <pc:chgData name="Anatoliy Kigel" userId="7432c6c4687b0a9c" providerId="LiveId" clId="{D9F6D599-7765-4AB8-BF9D-2E745D075EEF}" dt="2021-10-04T10:51:23.952" v="110" actId="47"/>
        <pc:sldMkLst>
          <pc:docMk/>
          <pc:sldMk cId="2725182325" sldId="457"/>
        </pc:sldMkLst>
      </pc:sldChg>
      <pc:sldChg chg="del">
        <pc:chgData name="Anatoliy Kigel" userId="7432c6c4687b0a9c" providerId="LiveId" clId="{D9F6D599-7765-4AB8-BF9D-2E745D075EEF}" dt="2021-10-04T10:51:23.952" v="110" actId="47"/>
        <pc:sldMkLst>
          <pc:docMk/>
          <pc:sldMk cId="1094591459" sldId="458"/>
        </pc:sldMkLst>
      </pc:sldChg>
      <pc:sldChg chg="del">
        <pc:chgData name="Anatoliy Kigel" userId="7432c6c4687b0a9c" providerId="LiveId" clId="{D9F6D599-7765-4AB8-BF9D-2E745D075EEF}" dt="2021-10-05T06:32:47.855" v="192" actId="47"/>
        <pc:sldMkLst>
          <pc:docMk/>
          <pc:sldMk cId="841362131" sldId="459"/>
        </pc:sldMkLst>
      </pc:sldChg>
      <pc:sldChg chg="del">
        <pc:chgData name="Anatoliy Kigel" userId="7432c6c4687b0a9c" providerId="LiveId" clId="{D9F6D599-7765-4AB8-BF9D-2E745D075EEF}" dt="2021-10-05T06:32:47.855" v="192" actId="47"/>
        <pc:sldMkLst>
          <pc:docMk/>
          <pc:sldMk cId="3261584014" sldId="461"/>
        </pc:sldMkLst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552387830" sldId="467"/>
        </pc:sldMkLst>
      </pc:sldChg>
      <pc:sldChg chg="add">
        <pc:chgData name="Anatoliy Kigel" userId="7432c6c4687b0a9c" providerId="LiveId" clId="{D9F6D599-7765-4AB8-BF9D-2E745D075EEF}" dt="2021-10-04T10:50:51.439" v="105"/>
        <pc:sldMkLst>
          <pc:docMk/>
          <pc:sldMk cId="3371418139" sldId="467"/>
        </pc:sldMkLst>
      </pc:sldChg>
      <pc:sldChg chg="modSp add del mod">
        <pc:chgData name="Anatoliy Kigel" userId="7432c6c4687b0a9c" providerId="LiveId" clId="{D9F6D599-7765-4AB8-BF9D-2E745D075EEF}" dt="2021-10-06T18:39:31.185" v="575" actId="47"/>
        <pc:sldMkLst>
          <pc:docMk/>
          <pc:sldMk cId="899785685" sldId="474"/>
        </pc:sldMkLst>
        <pc:spChg chg="mod">
          <ac:chgData name="Anatoliy Kigel" userId="7432c6c4687b0a9c" providerId="LiveId" clId="{D9F6D599-7765-4AB8-BF9D-2E745D075EEF}" dt="2021-10-05T06:34:37.091" v="227" actId="20577"/>
          <ac:spMkLst>
            <pc:docMk/>
            <pc:sldMk cId="899785685" sldId="474"/>
            <ac:spMk id="5" creationId="{00000000-0000-0000-0000-000000000000}"/>
          </ac:spMkLst>
        </pc:spChg>
      </pc:sldChg>
      <pc:sldChg chg="add del">
        <pc:chgData name="Anatoliy Kigel" userId="7432c6c4687b0a9c" providerId="LiveId" clId="{D9F6D599-7765-4AB8-BF9D-2E745D075EEF}" dt="2021-10-06T18:39:31.185" v="575" actId="47"/>
        <pc:sldMkLst>
          <pc:docMk/>
          <pc:sldMk cId="2765944910" sldId="475"/>
        </pc:sldMkLst>
      </pc:sldChg>
      <pc:sldChg chg="add del">
        <pc:chgData name="Anatoliy Kigel" userId="7432c6c4687b0a9c" providerId="LiveId" clId="{D9F6D599-7765-4AB8-BF9D-2E745D075EEF}" dt="2021-10-06T18:39:31.185" v="575" actId="47"/>
        <pc:sldMkLst>
          <pc:docMk/>
          <pc:sldMk cId="316371881" sldId="476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586957727" sldId="478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1585797329" sldId="479"/>
        </pc:sldMkLst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2649097701" sldId="532"/>
        </pc:sldMkLst>
      </pc:sldChg>
      <pc:sldChg chg="modSp add mod">
        <pc:chgData name="Anatoliy Kigel" userId="7432c6c4687b0a9c" providerId="LiveId" clId="{D9F6D599-7765-4AB8-BF9D-2E745D075EEF}" dt="2021-10-04T10:50:58.173" v="107" actId="20577"/>
        <pc:sldMkLst>
          <pc:docMk/>
          <pc:sldMk cId="3833071631" sldId="532"/>
        </pc:sldMkLst>
        <pc:spChg chg="mod">
          <ac:chgData name="Anatoliy Kigel" userId="7432c6c4687b0a9c" providerId="LiveId" clId="{D9F6D599-7765-4AB8-BF9D-2E745D075EEF}" dt="2021-10-04T10:50:58.173" v="107" actId="20577"/>
          <ac:spMkLst>
            <pc:docMk/>
            <pc:sldMk cId="3833071631" sldId="532"/>
            <ac:spMk id="5" creationId="{00000000-0000-0000-0000-000000000000}"/>
          </ac:spMkLst>
        </pc:spChg>
      </pc:sldChg>
      <pc:sldChg chg="add del">
        <pc:chgData name="Anatoliy Kigel" userId="7432c6c4687b0a9c" providerId="LiveId" clId="{D9F6D599-7765-4AB8-BF9D-2E745D075EEF}" dt="2021-10-05T06:31:49.556" v="189" actId="47"/>
        <pc:sldMkLst>
          <pc:docMk/>
          <pc:sldMk cId="1423033833" sldId="536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1773794365" sldId="536"/>
        </pc:sldMkLst>
      </pc:sldChg>
      <pc:sldChg chg="add del">
        <pc:chgData name="Anatoliy Kigel" userId="7432c6c4687b0a9c" providerId="LiveId" clId="{D9F6D599-7765-4AB8-BF9D-2E745D075EEF}" dt="2021-10-05T06:29:11.024" v="187" actId="2696"/>
        <pc:sldMkLst>
          <pc:docMk/>
          <pc:sldMk cId="3847868038" sldId="536"/>
        </pc:sldMkLst>
      </pc:sldChg>
      <pc:sldChg chg="add del">
        <pc:chgData name="Anatoliy Kigel" userId="7432c6c4687b0a9c" providerId="LiveId" clId="{D9F6D599-7765-4AB8-BF9D-2E745D075EEF}" dt="2021-10-05T06:31:49.556" v="189" actId="47"/>
        <pc:sldMkLst>
          <pc:docMk/>
          <pc:sldMk cId="585866156" sldId="537"/>
        </pc:sldMkLst>
      </pc:sldChg>
      <pc:sldChg chg="delSp modSp add del mod">
        <pc:chgData name="Anatoliy Kigel" userId="7432c6c4687b0a9c" providerId="LiveId" clId="{D9F6D599-7765-4AB8-BF9D-2E745D075EEF}" dt="2021-10-05T06:29:11.024" v="187" actId="2696"/>
        <pc:sldMkLst>
          <pc:docMk/>
          <pc:sldMk cId="1127815740" sldId="537"/>
        </pc:sldMkLst>
        <pc:spChg chg="del">
          <ac:chgData name="Anatoliy Kigel" userId="7432c6c4687b0a9c" providerId="LiveId" clId="{D9F6D599-7765-4AB8-BF9D-2E745D075EEF}" dt="2021-10-04T10:52:21.438" v="115" actId="478"/>
          <ac:spMkLst>
            <pc:docMk/>
            <pc:sldMk cId="1127815740" sldId="537"/>
            <ac:spMk id="3" creationId="{00000000-0000-0000-0000-000000000000}"/>
          </ac:spMkLst>
        </pc:spChg>
        <pc:spChg chg="mod">
          <ac:chgData name="Anatoliy Kigel" userId="7432c6c4687b0a9c" providerId="LiveId" clId="{D9F6D599-7765-4AB8-BF9D-2E745D075EEF}" dt="2021-10-04T10:52:26.458" v="150" actId="1036"/>
          <ac:spMkLst>
            <pc:docMk/>
            <pc:sldMk cId="1127815740" sldId="537"/>
            <ac:spMk id="4" creationId="{00000000-0000-0000-0000-000000000000}"/>
          </ac:spMkLst>
        </pc:spChg>
        <pc:spChg chg="del">
          <ac:chgData name="Anatoliy Kigel" userId="7432c6c4687b0a9c" providerId="LiveId" clId="{D9F6D599-7765-4AB8-BF9D-2E745D075EEF}" dt="2021-10-04T10:52:20.228" v="114" actId="478"/>
          <ac:spMkLst>
            <pc:docMk/>
            <pc:sldMk cId="1127815740" sldId="537"/>
            <ac:spMk id="5" creationId="{00000000-0000-0000-0000-000000000000}"/>
          </ac:spMkLst>
        </pc:spChg>
        <pc:spChg chg="mod">
          <ac:chgData name="Anatoliy Kigel" userId="7432c6c4687b0a9c" providerId="LiveId" clId="{D9F6D599-7765-4AB8-BF9D-2E745D075EEF}" dt="2021-10-04T10:52:23.155" v="126" actId="1036"/>
          <ac:spMkLst>
            <pc:docMk/>
            <pc:sldMk cId="1127815740" sldId="537"/>
            <ac:spMk id="7" creationId="{00000000-0000-0000-0000-000000000000}"/>
          </ac:spMkLst>
        </pc:spChg>
        <pc:picChg chg="mod">
          <ac:chgData name="Anatoliy Kigel" userId="7432c6c4687b0a9c" providerId="LiveId" clId="{D9F6D599-7765-4AB8-BF9D-2E745D075EEF}" dt="2021-10-04T10:52:24.937" v="142" actId="1035"/>
          <ac:picMkLst>
            <pc:docMk/>
            <pc:sldMk cId="1127815740" sldId="537"/>
            <ac:picMk id="2" creationId="{00000000-0000-0000-0000-000000000000}"/>
          </ac:picMkLst>
        </pc:picChg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4002966659" sldId="537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876966440" sldId="538"/>
        </pc:sldMkLst>
      </pc:sldChg>
      <pc:sldChg chg="add del">
        <pc:chgData name="Anatoliy Kigel" userId="7432c6c4687b0a9c" providerId="LiveId" clId="{D9F6D599-7765-4AB8-BF9D-2E745D075EEF}" dt="2021-10-05T06:29:11.024" v="187" actId="2696"/>
        <pc:sldMkLst>
          <pc:docMk/>
          <pc:sldMk cId="1450090998" sldId="538"/>
        </pc:sldMkLst>
      </pc:sldChg>
      <pc:sldChg chg="add del">
        <pc:chgData name="Anatoliy Kigel" userId="7432c6c4687b0a9c" providerId="LiveId" clId="{D9F6D599-7765-4AB8-BF9D-2E745D075EEF}" dt="2021-10-05T06:31:49.556" v="189" actId="47"/>
        <pc:sldMkLst>
          <pc:docMk/>
          <pc:sldMk cId="1711511255" sldId="538"/>
        </pc:sldMkLst>
      </pc:sldChg>
      <pc:sldChg chg="add del">
        <pc:chgData name="Anatoliy Kigel" userId="7432c6c4687b0a9c" providerId="LiveId" clId="{D9F6D599-7765-4AB8-BF9D-2E745D075EEF}" dt="2021-10-05T06:31:59.605" v="190" actId="47"/>
        <pc:sldMkLst>
          <pc:docMk/>
          <pc:sldMk cId="771856657" sldId="539"/>
        </pc:sldMkLst>
      </pc:sldChg>
      <pc:sldChg chg="add del">
        <pc:chgData name="Anatoliy Kigel" userId="7432c6c4687b0a9c" providerId="LiveId" clId="{D9F6D599-7765-4AB8-BF9D-2E745D075EEF}" dt="2021-10-05T06:29:11.024" v="187" actId="2696"/>
        <pc:sldMkLst>
          <pc:docMk/>
          <pc:sldMk cId="2719446090" sldId="539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3660807912" sldId="539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375144151" sldId="540"/>
        </pc:sldMkLst>
      </pc:sldChg>
      <pc:sldChg chg="add del">
        <pc:chgData name="Anatoliy Kigel" userId="7432c6c4687b0a9c" providerId="LiveId" clId="{D9F6D599-7765-4AB8-BF9D-2E745D075EEF}" dt="2021-10-05T06:29:11.024" v="187" actId="2696"/>
        <pc:sldMkLst>
          <pc:docMk/>
          <pc:sldMk cId="3256975443" sldId="540"/>
        </pc:sldMkLst>
      </pc:sldChg>
      <pc:sldChg chg="add del">
        <pc:chgData name="Anatoliy Kigel" userId="7432c6c4687b0a9c" providerId="LiveId" clId="{D9F6D599-7765-4AB8-BF9D-2E745D075EEF}" dt="2021-10-05T06:31:59.605" v="190" actId="47"/>
        <pc:sldMkLst>
          <pc:docMk/>
          <pc:sldMk cId="3702945354" sldId="540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3339096667" sldId="541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595667550" sldId="543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936054178" sldId="544"/>
        </pc:sldMkLst>
      </pc:sldChg>
      <pc:sldChg chg="add del">
        <pc:chgData name="Anatoliy Kigel" userId="7432c6c4687b0a9c" providerId="LiveId" clId="{D9F6D599-7765-4AB8-BF9D-2E745D075EEF}" dt="2021-10-05T06:33:00.612" v="193" actId="47"/>
        <pc:sldMkLst>
          <pc:docMk/>
          <pc:sldMk cId="3129038092" sldId="549"/>
        </pc:sldMkLst>
      </pc:sldChg>
      <pc:sldChg chg="add del">
        <pc:chgData name="Anatoliy Kigel" userId="7432c6c4687b0a9c" providerId="LiveId" clId="{D9F6D599-7765-4AB8-BF9D-2E745D075EEF}" dt="2021-10-05T06:33:02.216" v="194" actId="47"/>
        <pc:sldMkLst>
          <pc:docMk/>
          <pc:sldMk cId="437550807" sldId="550"/>
        </pc:sldMkLst>
      </pc:sldChg>
      <pc:sldChg chg="add del">
        <pc:chgData name="Anatoliy Kigel" userId="7432c6c4687b0a9c" providerId="LiveId" clId="{D9F6D599-7765-4AB8-BF9D-2E745D075EEF}" dt="2021-10-05T06:33:05.094" v="195" actId="47"/>
        <pc:sldMkLst>
          <pc:docMk/>
          <pc:sldMk cId="23627595" sldId="551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655616547" sldId="553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1830443527" sldId="566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610726438" sldId="567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3246218092" sldId="568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758987009" sldId="569"/>
        </pc:sldMkLst>
      </pc:sldChg>
      <pc:sldChg chg="modSp add mod ord">
        <pc:chgData name="Anatoliy Kigel" userId="7432c6c4687b0a9c" providerId="LiveId" clId="{D9F6D599-7765-4AB8-BF9D-2E745D075EEF}" dt="2021-10-04T10:39:11.124" v="53" actId="20577"/>
        <pc:sldMkLst>
          <pc:docMk/>
          <pc:sldMk cId="929853218" sldId="570"/>
        </pc:sldMkLst>
        <pc:spChg chg="mod">
          <ac:chgData name="Anatoliy Kigel" userId="7432c6c4687b0a9c" providerId="LiveId" clId="{D9F6D599-7765-4AB8-BF9D-2E745D075EEF}" dt="2021-10-04T10:39:11.124" v="53" actId="20577"/>
          <ac:spMkLst>
            <pc:docMk/>
            <pc:sldMk cId="929853218" sldId="570"/>
            <ac:spMk id="5" creationId="{00000000-0000-0000-0000-000000000000}"/>
          </ac:spMkLst>
        </pc:spChg>
      </pc:sldChg>
      <pc:sldChg chg="add">
        <pc:chgData name="Anatoliy Kigel" userId="7432c6c4687b0a9c" providerId="LiveId" clId="{D9F6D599-7765-4AB8-BF9D-2E745D075EEF}" dt="2021-10-04T10:29:09.161" v="15"/>
        <pc:sldMkLst>
          <pc:docMk/>
          <pc:sldMk cId="3367502789" sldId="571"/>
        </pc:sldMkLst>
      </pc:sldChg>
      <pc:sldChg chg="modSp add mod">
        <pc:chgData name="Anatoliy Kigel" userId="7432c6c4687b0a9c" providerId="LiveId" clId="{D9F6D599-7765-4AB8-BF9D-2E745D075EEF}" dt="2021-10-05T06:23:05.495" v="175" actId="14100"/>
        <pc:sldMkLst>
          <pc:docMk/>
          <pc:sldMk cId="1829108304" sldId="572"/>
        </pc:sldMkLst>
        <pc:spChg chg="mod">
          <ac:chgData name="Anatoliy Kigel" userId="7432c6c4687b0a9c" providerId="LiveId" clId="{D9F6D599-7765-4AB8-BF9D-2E745D075EEF}" dt="2021-10-05T06:23:05.495" v="175" actId="14100"/>
          <ac:spMkLst>
            <pc:docMk/>
            <pc:sldMk cId="1829108304" sldId="572"/>
            <ac:spMk id="3" creationId="{00000000-0000-0000-0000-000000000000}"/>
          </ac:spMkLst>
        </pc:spChg>
        <pc:spChg chg="mod">
          <ac:chgData name="Anatoliy Kigel" userId="7432c6c4687b0a9c" providerId="LiveId" clId="{D9F6D599-7765-4AB8-BF9D-2E745D075EEF}" dt="2021-10-04T10:39:57.878" v="100" actId="14100"/>
          <ac:spMkLst>
            <pc:docMk/>
            <pc:sldMk cId="1829108304" sldId="572"/>
            <ac:spMk id="7" creationId="{00000000-0000-0000-0000-000000000000}"/>
          </ac:spMkLst>
        </pc:spChg>
      </pc:sldChg>
      <pc:sldChg chg="modSp add mod">
        <pc:chgData name="Anatoliy Kigel" userId="7432c6c4687b0a9c" providerId="LiveId" clId="{D9F6D599-7765-4AB8-BF9D-2E745D075EEF}" dt="2021-10-04T10:40:31.933" v="102" actId="1035"/>
        <pc:sldMkLst>
          <pc:docMk/>
          <pc:sldMk cId="1948064184" sldId="573"/>
        </pc:sldMkLst>
        <pc:spChg chg="mod">
          <ac:chgData name="Anatoliy Kigel" userId="7432c6c4687b0a9c" providerId="LiveId" clId="{D9F6D599-7765-4AB8-BF9D-2E745D075EEF}" dt="2021-10-04T10:40:31.933" v="102" actId="1035"/>
          <ac:spMkLst>
            <pc:docMk/>
            <pc:sldMk cId="1948064184" sldId="573"/>
            <ac:spMk id="8" creationId="{00000000-0000-0000-0000-000000000000}"/>
          </ac:spMkLst>
        </pc:spChg>
      </pc:sldChg>
      <pc:sldChg chg="modSp add mod">
        <pc:chgData name="Anatoliy Kigel" userId="7432c6c4687b0a9c" providerId="LiveId" clId="{D9F6D599-7765-4AB8-BF9D-2E745D075EEF}" dt="2021-10-05T06:28:29.567" v="183" actId="20577"/>
        <pc:sldMkLst>
          <pc:docMk/>
          <pc:sldMk cId="4249968979" sldId="574"/>
        </pc:sldMkLst>
        <pc:spChg chg="mod">
          <ac:chgData name="Anatoliy Kigel" userId="7432c6c4687b0a9c" providerId="LiveId" clId="{D9F6D599-7765-4AB8-BF9D-2E745D075EEF}" dt="2021-10-05T06:28:29.567" v="183" actId="20577"/>
          <ac:spMkLst>
            <pc:docMk/>
            <pc:sldMk cId="4249968979" sldId="574"/>
            <ac:spMk id="5" creationId="{00000000-0000-0000-0000-000000000000}"/>
          </ac:spMkLst>
        </pc:spChg>
      </pc:sldChg>
      <pc:sldChg chg="add">
        <pc:chgData name="Anatoliy Kigel" userId="7432c6c4687b0a9c" providerId="LiveId" clId="{D9F6D599-7765-4AB8-BF9D-2E745D075EEF}" dt="2021-10-04T10:51:14.788" v="108"/>
        <pc:sldMkLst>
          <pc:docMk/>
          <pc:sldMk cId="3045335102" sldId="575"/>
        </pc:sldMkLst>
      </pc:sldChg>
      <pc:sldChg chg="add">
        <pc:chgData name="Anatoliy Kigel" userId="7432c6c4687b0a9c" providerId="LiveId" clId="{D9F6D599-7765-4AB8-BF9D-2E745D075EEF}" dt="2021-10-04T10:51:14.788" v="108"/>
        <pc:sldMkLst>
          <pc:docMk/>
          <pc:sldMk cId="1451308632" sldId="576"/>
        </pc:sldMkLst>
      </pc:sldChg>
      <pc:sldChg chg="add">
        <pc:chgData name="Anatoliy Kigel" userId="7432c6c4687b0a9c" providerId="LiveId" clId="{D9F6D599-7765-4AB8-BF9D-2E745D075EEF}" dt="2021-10-04T10:51:14.788" v="108"/>
        <pc:sldMkLst>
          <pc:docMk/>
          <pc:sldMk cId="2071329461" sldId="577"/>
        </pc:sldMkLst>
      </pc:sldChg>
      <pc:sldChg chg="add">
        <pc:chgData name="Anatoliy Kigel" userId="7432c6c4687b0a9c" providerId="LiveId" clId="{D9F6D599-7765-4AB8-BF9D-2E745D075EEF}" dt="2021-10-05T06:28:52.499" v="185"/>
        <pc:sldMkLst>
          <pc:docMk/>
          <pc:sldMk cId="2827328487" sldId="578"/>
        </pc:sldMkLst>
      </pc:sldChg>
      <pc:sldChg chg="add del">
        <pc:chgData name="Anatoliy Kigel" userId="7432c6c4687b0a9c" providerId="LiveId" clId="{D9F6D599-7765-4AB8-BF9D-2E745D075EEF}" dt="2021-10-05T06:28:46.803" v="184" actId="2696"/>
        <pc:sldMkLst>
          <pc:docMk/>
          <pc:sldMk cId="4011968575" sldId="578"/>
        </pc:sldMkLst>
      </pc:sldChg>
      <pc:sldChg chg="add">
        <pc:chgData name="Anatoliy Kigel" userId="7432c6c4687b0a9c" providerId="LiveId" clId="{D9F6D599-7765-4AB8-BF9D-2E745D075EEF}" dt="2021-10-05T06:32:38.313" v="191"/>
        <pc:sldMkLst>
          <pc:docMk/>
          <pc:sldMk cId="2255056638" sldId="583"/>
        </pc:sldMkLst>
      </pc:sldChg>
      <pc:sldChg chg="modSp add mod">
        <pc:chgData name="Anatoliy Kigel" userId="7432c6c4687b0a9c" providerId="LiveId" clId="{D9F6D599-7765-4AB8-BF9D-2E745D075EEF}" dt="2021-10-05T06:47:33.900" v="574" actId="113"/>
        <pc:sldMkLst>
          <pc:docMk/>
          <pc:sldMk cId="452571319" sldId="584"/>
        </pc:sldMkLst>
        <pc:spChg chg="mod">
          <ac:chgData name="Anatoliy Kigel" userId="7432c6c4687b0a9c" providerId="LiveId" clId="{D9F6D599-7765-4AB8-BF9D-2E745D075EEF}" dt="2021-10-05T06:47:33.900" v="574" actId="113"/>
          <ac:spMkLst>
            <pc:docMk/>
            <pc:sldMk cId="452571319" sldId="584"/>
            <ac:spMk id="7" creationId="{00000000-0000-0000-0000-000000000000}"/>
          </ac:spMkLst>
        </pc:spChg>
      </pc:sldChg>
    </pc:docChg>
  </pc:docChgLst>
  <pc:docChgLst>
    <pc:chgData name="Anatoliy Kigel" userId="7432c6c4687b0a9c" providerId="LiveId" clId="{F50BB690-9DE7-43D8-A7C8-9782F5FEB677}"/>
    <pc:docChg chg="delSld modSld">
      <pc:chgData name="Anatoliy Kigel" userId="7432c6c4687b0a9c" providerId="LiveId" clId="{F50BB690-9DE7-43D8-A7C8-9782F5FEB677}" dt="2021-10-09T18:26:37.077" v="12" actId="20577"/>
      <pc:docMkLst>
        <pc:docMk/>
      </pc:docMkLst>
      <pc:sldChg chg="modSp mod">
        <pc:chgData name="Anatoliy Kigel" userId="7432c6c4687b0a9c" providerId="LiveId" clId="{F50BB690-9DE7-43D8-A7C8-9782F5FEB677}" dt="2021-10-09T18:26:04.980" v="7" actId="1035"/>
        <pc:sldMkLst>
          <pc:docMk/>
          <pc:sldMk cId="2636876839" sldId="364"/>
        </pc:sldMkLst>
        <pc:spChg chg="mod">
          <ac:chgData name="Anatoliy Kigel" userId="7432c6c4687b0a9c" providerId="LiveId" clId="{F50BB690-9DE7-43D8-A7C8-9782F5FEB677}" dt="2021-10-09T18:26:04.980" v="7" actId="1035"/>
          <ac:spMkLst>
            <pc:docMk/>
            <pc:sldMk cId="2636876839" sldId="364"/>
            <ac:spMk id="8" creationId="{00000000-0000-0000-0000-000000000000}"/>
          </ac:spMkLst>
        </pc:spChg>
      </pc:sldChg>
      <pc:sldChg chg="del">
        <pc:chgData name="Anatoliy Kigel" userId="7432c6c4687b0a9c" providerId="LiveId" clId="{F50BB690-9DE7-43D8-A7C8-9782F5FEB677}" dt="2021-10-09T18:25:50.413" v="0" actId="47"/>
        <pc:sldMkLst>
          <pc:docMk/>
          <pc:sldMk cId="366965302" sldId="386"/>
        </pc:sldMkLst>
      </pc:sldChg>
      <pc:sldChg chg="modSp mod">
        <pc:chgData name="Anatoliy Kigel" userId="7432c6c4687b0a9c" providerId="LiveId" clId="{F50BB690-9DE7-43D8-A7C8-9782F5FEB677}" dt="2021-10-09T18:26:33.721" v="10" actId="20577"/>
        <pc:sldMkLst>
          <pc:docMk/>
          <pc:sldMk cId="3316522765" sldId="412"/>
        </pc:sldMkLst>
        <pc:spChg chg="mod">
          <ac:chgData name="Anatoliy Kigel" userId="7432c6c4687b0a9c" providerId="LiveId" clId="{F50BB690-9DE7-43D8-A7C8-9782F5FEB677}" dt="2021-10-09T18:26:33.721" v="10" actId="20577"/>
          <ac:spMkLst>
            <pc:docMk/>
            <pc:sldMk cId="3316522765" sldId="412"/>
            <ac:spMk id="5" creationId="{00000000-0000-0000-0000-000000000000}"/>
          </ac:spMkLst>
        </pc:spChg>
      </pc:sldChg>
      <pc:sldChg chg="modSp mod">
        <pc:chgData name="Anatoliy Kigel" userId="7432c6c4687b0a9c" providerId="LiveId" clId="{F50BB690-9DE7-43D8-A7C8-9782F5FEB677}" dt="2021-10-09T18:26:37.077" v="12" actId="20577"/>
        <pc:sldMkLst>
          <pc:docMk/>
          <pc:sldMk cId="1919575107" sldId="442"/>
        </pc:sldMkLst>
        <pc:spChg chg="mod">
          <ac:chgData name="Anatoliy Kigel" userId="7432c6c4687b0a9c" providerId="LiveId" clId="{F50BB690-9DE7-43D8-A7C8-9782F5FEB677}" dt="2021-10-09T18:26:37.077" v="12" actId="20577"/>
          <ac:spMkLst>
            <pc:docMk/>
            <pc:sldMk cId="1919575107" sldId="442"/>
            <ac:spMk id="5" creationId="{00000000-0000-0000-0000-000000000000}"/>
          </ac:spMkLst>
        </pc:spChg>
      </pc:sldChg>
      <pc:sldChg chg="del">
        <pc:chgData name="Anatoliy Kigel" userId="7432c6c4687b0a9c" providerId="LiveId" clId="{F50BB690-9DE7-43D8-A7C8-9782F5FEB677}" dt="2021-10-09T18:25:50.413" v="0" actId="47"/>
        <pc:sldMkLst>
          <pc:docMk/>
          <pc:sldMk cId="3833071631" sldId="532"/>
        </pc:sldMkLst>
      </pc:sldChg>
      <pc:sldChg chg="modSp mod">
        <pc:chgData name="Anatoliy Kigel" userId="7432c6c4687b0a9c" providerId="LiveId" clId="{F50BB690-9DE7-43D8-A7C8-9782F5FEB677}" dt="2021-10-09T18:25:54.534" v="3" actId="20577"/>
        <pc:sldMkLst>
          <pc:docMk/>
          <pc:sldMk cId="3045335102" sldId="575"/>
        </pc:sldMkLst>
        <pc:spChg chg="mod">
          <ac:chgData name="Anatoliy Kigel" userId="7432c6c4687b0a9c" providerId="LiveId" clId="{F50BB690-9DE7-43D8-A7C8-9782F5FEB677}" dt="2021-10-09T18:25:54.534" v="3" actId="20577"/>
          <ac:spMkLst>
            <pc:docMk/>
            <pc:sldMk cId="3045335102" sldId="575"/>
            <ac:spMk id="5" creationId="{00000000-0000-0000-0000-000000000000}"/>
          </ac:spMkLst>
        </pc:spChg>
      </pc:sldChg>
      <pc:sldChg chg="del">
        <pc:chgData name="Anatoliy Kigel" userId="7432c6c4687b0a9c" providerId="LiveId" clId="{F50BB690-9DE7-43D8-A7C8-9782F5FEB677}" dt="2021-10-09T18:26:23.503" v="8" actId="47"/>
        <pc:sldMkLst>
          <pc:docMk/>
          <pc:sldMk cId="2071329461" sldId="577"/>
        </pc:sldMkLst>
      </pc:sldChg>
    </pc:docChg>
  </pc:docChgLst>
  <pc:docChgLst>
    <pc:chgData name="Anatoliy Kigel" userId="7432c6c4687b0a9c" providerId="LiveId" clId="{C65A2B38-87B5-439B-94D5-1925E67508A4}"/>
    <pc:docChg chg="custSel modSld">
      <pc:chgData name="Anatoliy Kigel" userId="7432c6c4687b0a9c" providerId="LiveId" clId="{C65A2B38-87B5-439B-94D5-1925E67508A4}" dt="2021-06-03T19:11:51.262" v="111" actId="403"/>
      <pc:docMkLst>
        <pc:docMk/>
      </pc:docMkLst>
      <pc:sldChg chg="delSp modSp mod">
        <pc:chgData name="Anatoliy Kigel" userId="7432c6c4687b0a9c" providerId="LiveId" clId="{C65A2B38-87B5-439B-94D5-1925E67508A4}" dt="2021-06-03T19:11:51.262" v="111" actId="403"/>
        <pc:sldMkLst>
          <pc:docMk/>
          <pc:sldMk cId="1809769971" sldId="444"/>
        </pc:sldMkLst>
        <pc:spChg chg="del mod">
          <ac:chgData name="Anatoliy Kigel" userId="7432c6c4687b0a9c" providerId="LiveId" clId="{C65A2B38-87B5-439B-94D5-1925E67508A4}" dt="2021-06-03T19:11:32.991" v="58" actId="478"/>
          <ac:spMkLst>
            <pc:docMk/>
            <pc:sldMk cId="1809769971" sldId="444"/>
            <ac:spMk id="5" creationId="{00000000-0000-0000-0000-000000000000}"/>
          </ac:spMkLst>
        </pc:spChg>
        <pc:spChg chg="mod">
          <ac:chgData name="Anatoliy Kigel" userId="7432c6c4687b0a9c" providerId="LiveId" clId="{C65A2B38-87B5-439B-94D5-1925E67508A4}" dt="2021-06-03T19:11:51.262" v="111" actId="403"/>
          <ac:spMkLst>
            <pc:docMk/>
            <pc:sldMk cId="1809769971" sldId="444"/>
            <ac:spMk id="7" creationId="{00000000-0000-0000-0000-000000000000}"/>
          </ac:spMkLst>
        </pc:spChg>
        <pc:spChg chg="del">
          <ac:chgData name="Anatoliy Kigel" userId="7432c6c4687b0a9c" providerId="LiveId" clId="{C65A2B38-87B5-439B-94D5-1925E67508A4}" dt="2021-06-03T19:11:48.833" v="108" actId="478"/>
          <ac:spMkLst>
            <pc:docMk/>
            <pc:sldMk cId="1809769971" sldId="444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022C24D0-0C30-4AC4-ABBB-A1DAFD6AB4B8}"/>
    <pc:docChg chg="addSld delSld modSld">
      <pc:chgData name="Anatoliy Kigel" userId="7432c6c4687b0a9c" providerId="LiveId" clId="{022C24D0-0C30-4AC4-ABBB-A1DAFD6AB4B8}" dt="2021-02-23T08:21:43.104" v="4"/>
      <pc:docMkLst>
        <pc:docMk/>
      </pc:docMkLst>
      <pc:sldChg chg="modSp add mod">
        <pc:chgData name="Anatoliy Kigel" userId="7432c6c4687b0a9c" providerId="LiveId" clId="{022C24D0-0C30-4AC4-ABBB-A1DAFD6AB4B8}" dt="2021-02-23T08:21:37.958" v="3" actId="20577"/>
        <pc:sldMkLst>
          <pc:docMk/>
          <pc:sldMk cId="841362131" sldId="459"/>
        </pc:sldMkLst>
        <pc:spChg chg="mod">
          <ac:chgData name="Anatoliy Kigel" userId="7432c6c4687b0a9c" providerId="LiveId" clId="{022C24D0-0C30-4AC4-ABBB-A1DAFD6AB4B8}" dt="2021-02-23T08:21:37.958" v="3" actId="20577"/>
          <ac:spMkLst>
            <pc:docMk/>
            <pc:sldMk cId="841362131" sldId="459"/>
            <ac:spMk id="5" creationId="{00000000-0000-0000-0000-000000000000}"/>
          </ac:spMkLst>
        </pc:spChg>
      </pc:sldChg>
      <pc:sldChg chg="add del">
        <pc:chgData name="Anatoliy Kigel" userId="7432c6c4687b0a9c" providerId="LiveId" clId="{022C24D0-0C30-4AC4-ABBB-A1DAFD6AB4B8}" dt="2021-02-23T08:21:33.031" v="2" actId="47"/>
        <pc:sldMkLst>
          <pc:docMk/>
          <pc:sldMk cId="3629179064" sldId="460"/>
        </pc:sldMkLst>
      </pc:sldChg>
      <pc:sldChg chg="addSp modSp add">
        <pc:chgData name="Anatoliy Kigel" userId="7432c6c4687b0a9c" providerId="LiveId" clId="{022C24D0-0C30-4AC4-ABBB-A1DAFD6AB4B8}" dt="2021-02-23T08:21:43.104" v="4"/>
        <pc:sldMkLst>
          <pc:docMk/>
          <pc:sldMk cId="3261584014" sldId="461"/>
        </pc:sldMkLst>
        <pc:spChg chg="add mod">
          <ac:chgData name="Anatoliy Kigel" userId="7432c6c4687b0a9c" providerId="LiveId" clId="{022C24D0-0C30-4AC4-ABBB-A1DAFD6AB4B8}" dt="2021-02-23T08:21:43.104" v="4"/>
          <ac:spMkLst>
            <pc:docMk/>
            <pc:sldMk cId="3261584014" sldId="461"/>
            <ac:spMk id="8" creationId="{D0EECB4F-1821-4F59-BE2C-EEFC582A452F}"/>
          </ac:spMkLst>
        </pc:spChg>
      </pc:sldChg>
    </pc:docChg>
  </pc:docChgLst>
  <pc:docChgLst>
    <pc:chgData name="Anatoliy Kigel" userId="7432c6c4687b0a9c" providerId="LiveId" clId="{5D4BC7C1-CA78-4C28-82CF-BB9F4FD86EC6}"/>
    <pc:docChg chg="undo custSel addSld delSld modSld">
      <pc:chgData name="Anatoliy Kigel" userId="7432c6c4687b0a9c" providerId="LiveId" clId="{5D4BC7C1-CA78-4C28-82CF-BB9F4FD86EC6}" dt="2022-01-18T07:39:22.951" v="246" actId="47"/>
      <pc:docMkLst>
        <pc:docMk/>
      </pc:docMkLst>
      <pc:sldChg chg="modSp add mod">
        <pc:chgData name="Anatoliy Kigel" userId="7432c6c4687b0a9c" providerId="LiveId" clId="{5D4BC7C1-CA78-4C28-82CF-BB9F4FD86EC6}" dt="2022-01-18T07:32:01.105" v="87" actId="20577"/>
        <pc:sldMkLst>
          <pc:docMk/>
          <pc:sldMk cId="2214832522" sldId="400"/>
        </pc:sldMkLst>
        <pc:spChg chg="mod">
          <ac:chgData name="Anatoliy Kigel" userId="7432c6c4687b0a9c" providerId="LiveId" clId="{5D4BC7C1-CA78-4C28-82CF-BB9F4FD86EC6}" dt="2022-01-18T07:32:01.105" v="87" actId="20577"/>
          <ac:spMkLst>
            <pc:docMk/>
            <pc:sldMk cId="2214832522" sldId="400"/>
            <ac:spMk id="5" creationId="{00000000-0000-0000-0000-000000000000}"/>
          </ac:spMkLst>
        </pc:spChg>
      </pc:sldChg>
      <pc:sldChg chg="del">
        <pc:chgData name="Anatoliy Kigel" userId="7432c6c4687b0a9c" providerId="LiveId" clId="{5D4BC7C1-CA78-4C28-82CF-BB9F4FD86EC6}" dt="2022-01-18T07:31:45.873" v="83" actId="2696"/>
        <pc:sldMkLst>
          <pc:docMk/>
          <pc:sldMk cId="3772191036" sldId="400"/>
        </pc:sldMkLst>
      </pc:sldChg>
      <pc:sldChg chg="modSp mod">
        <pc:chgData name="Anatoliy Kigel" userId="7432c6c4687b0a9c" providerId="LiveId" clId="{5D4BC7C1-CA78-4C28-82CF-BB9F4FD86EC6}" dt="2022-01-18T07:36:14.531" v="226" actId="20577"/>
        <pc:sldMkLst>
          <pc:docMk/>
          <pc:sldMk cId="1996300760" sldId="408"/>
        </pc:sldMkLst>
        <pc:spChg chg="mod">
          <ac:chgData name="Anatoliy Kigel" userId="7432c6c4687b0a9c" providerId="LiveId" clId="{5D4BC7C1-CA78-4C28-82CF-BB9F4FD86EC6}" dt="2022-01-18T07:36:14.531" v="226" actId="20577"/>
          <ac:spMkLst>
            <pc:docMk/>
            <pc:sldMk cId="1996300760" sldId="408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5D4BC7C1-CA78-4C28-82CF-BB9F4FD86EC6}" dt="2022-01-18T07:36:11.191" v="225" actId="20577"/>
        <pc:sldMkLst>
          <pc:docMk/>
          <pc:sldMk cId="555069178" sldId="412"/>
        </pc:sldMkLst>
        <pc:spChg chg="mod">
          <ac:chgData name="Anatoliy Kigel" userId="7432c6c4687b0a9c" providerId="LiveId" clId="{5D4BC7C1-CA78-4C28-82CF-BB9F4FD86EC6}" dt="2022-01-18T07:36:11.191" v="225" actId="20577"/>
          <ac:spMkLst>
            <pc:docMk/>
            <pc:sldMk cId="555069178" sldId="412"/>
            <ac:spMk id="5" creationId="{00000000-0000-0000-0000-000000000000}"/>
          </ac:spMkLst>
        </pc:spChg>
      </pc:sldChg>
      <pc:sldChg chg="del">
        <pc:chgData name="Anatoliy Kigel" userId="7432c6c4687b0a9c" providerId="LiveId" clId="{5D4BC7C1-CA78-4C28-82CF-BB9F4FD86EC6}" dt="2022-01-18T07:34:36.614" v="193" actId="2696"/>
        <pc:sldMkLst>
          <pc:docMk/>
          <pc:sldMk cId="3316522765" sldId="412"/>
        </pc:sldMkLst>
      </pc:sldChg>
      <pc:sldChg chg="add">
        <pc:chgData name="Anatoliy Kigel" userId="7432c6c4687b0a9c" providerId="LiveId" clId="{5D4BC7C1-CA78-4C28-82CF-BB9F4FD86EC6}" dt="2022-01-18T07:31:58.649" v="86"/>
        <pc:sldMkLst>
          <pc:docMk/>
          <pc:sldMk cId="3227964026" sldId="429"/>
        </pc:sldMkLst>
      </pc:sldChg>
      <pc:sldChg chg="del">
        <pc:chgData name="Anatoliy Kigel" userId="7432c6c4687b0a9c" providerId="LiveId" clId="{5D4BC7C1-CA78-4C28-82CF-BB9F4FD86EC6}" dt="2022-01-18T07:31:45.873" v="83" actId="2696"/>
        <pc:sldMkLst>
          <pc:docMk/>
          <pc:sldMk cId="4127325237" sldId="429"/>
        </pc:sldMkLst>
      </pc:sldChg>
      <pc:sldChg chg="del">
        <pc:chgData name="Anatoliy Kigel" userId="7432c6c4687b0a9c" providerId="LiveId" clId="{5D4BC7C1-CA78-4C28-82CF-BB9F4FD86EC6}" dt="2022-01-17T09:04:13.366" v="57" actId="47"/>
        <pc:sldMkLst>
          <pc:docMk/>
          <pc:sldMk cId="1809769971" sldId="444"/>
        </pc:sldMkLst>
      </pc:sldChg>
      <pc:sldChg chg="del">
        <pc:chgData name="Anatoliy Kigel" userId="7432c6c4687b0a9c" providerId="LiveId" clId="{5D4BC7C1-CA78-4C28-82CF-BB9F4FD86EC6}" dt="2022-01-17T09:04:13.366" v="57" actId="47"/>
        <pc:sldMkLst>
          <pc:docMk/>
          <pc:sldMk cId="1245348439" sldId="445"/>
        </pc:sldMkLst>
      </pc:sldChg>
      <pc:sldChg chg="modSp mod">
        <pc:chgData name="Anatoliy Kigel" userId="7432c6c4687b0a9c" providerId="LiveId" clId="{5D4BC7C1-CA78-4C28-82CF-BB9F4FD86EC6}" dt="2022-01-18T07:37:05.772" v="229" actId="207"/>
        <pc:sldMkLst>
          <pc:docMk/>
          <pc:sldMk cId="3747052252" sldId="447"/>
        </pc:sldMkLst>
        <pc:spChg chg="mod">
          <ac:chgData name="Anatoliy Kigel" userId="7432c6c4687b0a9c" providerId="LiveId" clId="{5D4BC7C1-CA78-4C28-82CF-BB9F4FD86EC6}" dt="2022-01-18T07:37:05.772" v="229" actId="207"/>
          <ac:spMkLst>
            <pc:docMk/>
            <pc:sldMk cId="3747052252" sldId="447"/>
            <ac:spMk id="3" creationId="{00000000-0000-0000-0000-000000000000}"/>
          </ac:spMkLst>
        </pc:spChg>
        <pc:spChg chg="mod">
          <ac:chgData name="Anatoliy Kigel" userId="7432c6c4687b0a9c" providerId="LiveId" clId="{5D4BC7C1-CA78-4C28-82CF-BB9F4FD86EC6}" dt="2022-01-17T09:05:01.616" v="79" actId="1035"/>
          <ac:spMkLst>
            <pc:docMk/>
            <pc:sldMk cId="3747052252" sldId="447"/>
            <ac:spMk id="5" creationId="{00000000-0000-0000-0000-000000000000}"/>
          </ac:spMkLst>
        </pc:spChg>
      </pc:sldChg>
      <pc:sldChg chg="modSp mod">
        <pc:chgData name="Anatoliy Kigel" userId="7432c6c4687b0a9c" providerId="LiveId" clId="{5D4BC7C1-CA78-4C28-82CF-BB9F4FD86EC6}" dt="2022-01-17T09:02:25.472" v="33" actId="20577"/>
        <pc:sldMkLst>
          <pc:docMk/>
          <pc:sldMk cId="4058259034" sldId="449"/>
        </pc:sldMkLst>
        <pc:spChg chg="mod">
          <ac:chgData name="Anatoliy Kigel" userId="7432c6c4687b0a9c" providerId="LiveId" clId="{5D4BC7C1-CA78-4C28-82CF-BB9F4FD86EC6}" dt="2022-01-17T09:02:25.472" v="33" actId="20577"/>
          <ac:spMkLst>
            <pc:docMk/>
            <pc:sldMk cId="4058259034" sldId="449"/>
            <ac:spMk id="5" creationId="{00000000-0000-0000-0000-000000000000}"/>
          </ac:spMkLst>
        </pc:spChg>
      </pc:sldChg>
      <pc:sldChg chg="modSp mod">
        <pc:chgData name="Anatoliy Kigel" userId="7432c6c4687b0a9c" providerId="LiveId" clId="{5D4BC7C1-CA78-4C28-82CF-BB9F4FD86EC6}" dt="2022-01-18T07:31:53.983" v="85" actId="20577"/>
        <pc:sldMkLst>
          <pc:docMk/>
          <pc:sldMk cId="4249968979" sldId="574"/>
        </pc:sldMkLst>
        <pc:spChg chg="mod">
          <ac:chgData name="Anatoliy Kigel" userId="7432c6c4687b0a9c" providerId="LiveId" clId="{5D4BC7C1-CA78-4C28-82CF-BB9F4FD86EC6}" dt="2022-01-18T07:31:53.983" v="85" actId="20577"/>
          <ac:spMkLst>
            <pc:docMk/>
            <pc:sldMk cId="4249968979" sldId="574"/>
            <ac:spMk id="5" creationId="{00000000-0000-0000-0000-000000000000}"/>
          </ac:spMkLst>
        </pc:spChg>
      </pc:sldChg>
      <pc:sldChg chg="modSp mod">
        <pc:chgData name="Anatoliy Kigel" userId="7432c6c4687b0a9c" providerId="LiveId" clId="{5D4BC7C1-CA78-4C28-82CF-BB9F4FD86EC6}" dt="2022-01-18T07:36:44.965" v="227" actId="20577"/>
        <pc:sldMkLst>
          <pc:docMk/>
          <pc:sldMk cId="3045335102" sldId="575"/>
        </pc:sldMkLst>
        <pc:spChg chg="mod">
          <ac:chgData name="Anatoliy Kigel" userId="7432c6c4687b0a9c" providerId="LiveId" clId="{5D4BC7C1-CA78-4C28-82CF-BB9F4FD86EC6}" dt="2022-01-18T07:36:44.965" v="227" actId="20577"/>
          <ac:spMkLst>
            <pc:docMk/>
            <pc:sldMk cId="3045335102" sldId="575"/>
            <ac:spMk id="5" creationId="{00000000-0000-0000-0000-000000000000}"/>
          </ac:spMkLst>
        </pc:spChg>
      </pc:sldChg>
      <pc:sldChg chg="add">
        <pc:chgData name="Anatoliy Kigel" userId="7432c6c4687b0a9c" providerId="LiveId" clId="{5D4BC7C1-CA78-4C28-82CF-BB9F4FD86EC6}" dt="2022-01-18T07:34:40.142" v="194"/>
        <pc:sldMkLst>
          <pc:docMk/>
          <pc:sldMk cId="755735449" sldId="583"/>
        </pc:sldMkLst>
      </pc:sldChg>
      <pc:sldChg chg="del">
        <pc:chgData name="Anatoliy Kigel" userId="7432c6c4687b0a9c" providerId="LiveId" clId="{5D4BC7C1-CA78-4C28-82CF-BB9F4FD86EC6}" dt="2022-01-18T07:34:36.614" v="193" actId="2696"/>
        <pc:sldMkLst>
          <pc:docMk/>
          <pc:sldMk cId="2255056638" sldId="583"/>
        </pc:sldMkLst>
      </pc:sldChg>
      <pc:sldChg chg="modSp mod">
        <pc:chgData name="Anatoliy Kigel" userId="7432c6c4687b0a9c" providerId="LiveId" clId="{5D4BC7C1-CA78-4C28-82CF-BB9F4FD86EC6}" dt="2022-01-18T07:38:18.020" v="245" actId="1036"/>
        <pc:sldMkLst>
          <pc:docMk/>
          <pc:sldMk cId="452571319" sldId="584"/>
        </pc:sldMkLst>
        <pc:spChg chg="mod">
          <ac:chgData name="Anatoliy Kigel" userId="7432c6c4687b0a9c" providerId="LiveId" clId="{5D4BC7C1-CA78-4C28-82CF-BB9F4FD86EC6}" dt="2022-01-18T07:38:18.020" v="245" actId="1036"/>
          <ac:spMkLst>
            <pc:docMk/>
            <pc:sldMk cId="452571319" sldId="584"/>
            <ac:spMk id="7" creationId="{00000000-0000-0000-0000-000000000000}"/>
          </ac:spMkLst>
        </pc:spChg>
      </pc:sldChg>
      <pc:sldChg chg="add del">
        <pc:chgData name="Anatoliy Kigel" userId="7432c6c4687b0a9c" providerId="LiveId" clId="{5D4BC7C1-CA78-4C28-82CF-BB9F4FD86EC6}" dt="2022-01-18T07:39:22.951" v="246" actId="47"/>
        <pc:sldMkLst>
          <pc:docMk/>
          <pc:sldMk cId="23627595" sldId="585"/>
        </pc:sldMkLst>
      </pc:sldChg>
      <pc:sldChg chg="add del">
        <pc:chgData name="Anatoliy Kigel" userId="7432c6c4687b0a9c" providerId="LiveId" clId="{5D4BC7C1-CA78-4C28-82CF-BB9F4FD86EC6}" dt="2022-01-18T07:35:47.975" v="221" actId="47"/>
        <pc:sldMkLst>
          <pc:docMk/>
          <pc:sldMk cId="600051548" sldId="5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18.01.2022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3458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18.01.2022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18.01.2022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18.01.2022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18.01.2022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18.01.2022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18.01.2022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18.01.2022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18.01.2022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18.01.2022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18.01.2022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18.01.2022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18.01.2022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learn.javascript.ru/settimeout-setinterva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eveloper.mozilla.org/ru/docs/Web/API/Geolocation/getCurrentPosit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youtu.be/j4_9BZezSU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promise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learn.javascript.ru/promise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learn.javascript.ru/async-awai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learn.javascript.ru/fetch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bank.gov.ua/ua/open-data/api-dev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learn.javascript.ru/array-method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array-methods#preobrazovanie-massiv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arrow-functions-basics" TargetMode="External"/><Relationship Id="rId2" Type="http://schemas.openxmlformats.org/officeDocument/2006/relationships/hyperlink" Target="https://learn.javascript.ru/function-bas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earn.javascript.ru/rest-parameters-spread-operato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earn.javascript.ru/function-basics#parametry-po-umolchaniy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earn.javascript.ru/closur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Функции </a:t>
            </a:r>
            <a:r>
              <a:rPr lang="ru-RU" sz="4400" b="1">
                <a:solidFill>
                  <a:schemeClr val="bg1"/>
                </a:solidFill>
                <a:latin typeface="+mj-lt"/>
              </a:rPr>
              <a:t>и асинхронность в 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JavaScript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588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599167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https://learn.javascript.ru/settimeout-setinterval</a:t>
            </a:r>
            <a:endParaRPr lang="ru-RU" sz="2400" b="1" dirty="0"/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Таймеры в </a:t>
            </a:r>
            <a:r>
              <a:rPr lang="en-US" sz="4000" b="1" dirty="0"/>
              <a:t>JavaScript</a:t>
            </a:r>
            <a:endParaRPr lang="ru-RU" sz="40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556792"/>
            <a:ext cx="6624184" cy="3528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7392144" y="1082354"/>
            <a:ext cx="464451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setTimeout</a:t>
            </a:r>
            <a:r>
              <a:rPr lang="en-US" sz="2000" dirty="0"/>
              <a:t>(</a:t>
            </a:r>
            <a:r>
              <a:rPr lang="en-US" sz="2000" b="1" i="1" dirty="0" err="1"/>
              <a:t>some_function</a:t>
            </a:r>
            <a:r>
              <a:rPr lang="en-US" sz="2000" dirty="0"/>
              <a:t>, </a:t>
            </a:r>
            <a:r>
              <a:rPr lang="en-US" sz="2000" b="1" i="1" dirty="0"/>
              <a:t>delay</a:t>
            </a:r>
            <a:r>
              <a:rPr lang="en-US" sz="2000" dirty="0"/>
              <a:t>) </a:t>
            </a:r>
            <a:r>
              <a:rPr lang="ru-RU" sz="2000" dirty="0"/>
              <a:t> </a:t>
            </a:r>
            <a:r>
              <a:rPr lang="en-US" sz="2000" dirty="0"/>
              <a:t>– </a:t>
            </a:r>
            <a:r>
              <a:rPr lang="ru-RU" sz="2000" dirty="0"/>
              <a:t> вызовет функцию </a:t>
            </a:r>
            <a:r>
              <a:rPr lang="en-US" sz="2000" b="1" i="1" dirty="0" err="1"/>
              <a:t>some_function</a:t>
            </a:r>
            <a:r>
              <a:rPr lang="ru-RU" sz="2000" dirty="0"/>
              <a:t> через </a:t>
            </a:r>
            <a:r>
              <a:rPr lang="en-US" sz="2000" b="1" i="1" dirty="0"/>
              <a:t>delay</a:t>
            </a:r>
            <a:r>
              <a:rPr lang="en-US" sz="2000" dirty="0"/>
              <a:t> </a:t>
            </a:r>
            <a:r>
              <a:rPr lang="ru-RU" sz="2000" dirty="0"/>
              <a:t>миллисекунд. Сделает это один раз. </a:t>
            </a:r>
          </a:p>
          <a:p>
            <a:r>
              <a:rPr lang="en-US" sz="2000" b="1" dirty="0" err="1">
                <a:solidFill>
                  <a:srgbClr val="00B050"/>
                </a:solidFill>
              </a:rPr>
              <a:t>setInterval</a:t>
            </a:r>
            <a:r>
              <a:rPr lang="en-US" sz="2000" dirty="0"/>
              <a:t>(</a:t>
            </a:r>
            <a:r>
              <a:rPr lang="en-US" sz="2000" b="1" i="1" dirty="0" err="1"/>
              <a:t>some_function</a:t>
            </a:r>
            <a:r>
              <a:rPr lang="en-US" sz="2000" dirty="0"/>
              <a:t>, </a:t>
            </a:r>
            <a:r>
              <a:rPr lang="en-US" sz="2000" b="1" i="1" dirty="0"/>
              <a:t>delay</a:t>
            </a:r>
            <a:r>
              <a:rPr lang="en-US" sz="2000" dirty="0"/>
              <a:t>) </a:t>
            </a:r>
            <a:r>
              <a:rPr lang="ru-RU" sz="2000" dirty="0"/>
              <a:t> </a:t>
            </a:r>
            <a:r>
              <a:rPr lang="en-US" sz="2000" dirty="0"/>
              <a:t>– </a:t>
            </a:r>
            <a:r>
              <a:rPr lang="ru-RU" sz="2000" dirty="0"/>
              <a:t> вызовет функцию </a:t>
            </a:r>
            <a:r>
              <a:rPr lang="en-US" sz="2000" b="1" i="1" dirty="0" err="1"/>
              <a:t>some_function</a:t>
            </a:r>
            <a:r>
              <a:rPr lang="ru-RU" sz="2000" dirty="0"/>
              <a:t> через </a:t>
            </a:r>
            <a:r>
              <a:rPr lang="en-US" sz="2000" b="1" i="1" dirty="0"/>
              <a:t>delay</a:t>
            </a:r>
            <a:r>
              <a:rPr lang="en-US" sz="2000" dirty="0"/>
              <a:t> </a:t>
            </a:r>
            <a:r>
              <a:rPr lang="ru-RU" sz="2000" dirty="0"/>
              <a:t>миллисекунд. И будет повторять вызов каждые </a:t>
            </a:r>
            <a:r>
              <a:rPr lang="en-US" sz="2000" b="1" i="1" dirty="0"/>
              <a:t>delay</a:t>
            </a:r>
            <a:r>
              <a:rPr lang="en-US" sz="2000" dirty="0"/>
              <a:t> </a:t>
            </a:r>
            <a:r>
              <a:rPr lang="ru-RU" sz="2000" dirty="0"/>
              <a:t>миллисекунд.</a:t>
            </a:r>
          </a:p>
          <a:p>
            <a:endParaRPr lang="uk-UA" sz="2000" dirty="0"/>
          </a:p>
          <a:p>
            <a:r>
              <a:rPr lang="ru-RU" sz="2000" dirty="0"/>
              <a:t>Обе функции возвращают </a:t>
            </a:r>
            <a:r>
              <a:rPr lang="en-US" sz="2000" b="1" dirty="0">
                <a:solidFill>
                  <a:srgbClr val="FF0000"/>
                </a:solidFill>
              </a:rPr>
              <a:t>id</a:t>
            </a:r>
            <a:r>
              <a:rPr lang="en-US" sz="2000" dirty="0"/>
              <a:t> </a:t>
            </a:r>
            <a:r>
              <a:rPr lang="ru-RU" sz="2000" dirty="0"/>
              <a:t>таймера, с помощью которого и функций </a:t>
            </a:r>
            <a:r>
              <a:rPr lang="en-US" sz="2000" b="1" dirty="0" err="1">
                <a:solidFill>
                  <a:srgbClr val="0070C0"/>
                </a:solidFill>
              </a:rPr>
              <a:t>clearTimeout</a:t>
            </a:r>
            <a:r>
              <a:rPr lang="en-US" sz="2000" b="1" dirty="0">
                <a:solidFill>
                  <a:srgbClr val="0070C0"/>
                </a:solidFill>
              </a:rPr>
              <a:t>(</a:t>
            </a:r>
            <a:r>
              <a:rPr lang="en-US" sz="2000" b="1" dirty="0">
                <a:solidFill>
                  <a:srgbClr val="FF0000"/>
                </a:solidFill>
              </a:rPr>
              <a:t>id</a:t>
            </a:r>
            <a:r>
              <a:rPr lang="en-US" sz="2000" b="1" dirty="0">
                <a:solidFill>
                  <a:srgbClr val="0070C0"/>
                </a:solidFill>
              </a:rPr>
              <a:t>)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 err="1">
                <a:solidFill>
                  <a:srgbClr val="00B050"/>
                </a:solidFill>
              </a:rPr>
              <a:t>clearInterval</a:t>
            </a:r>
            <a:r>
              <a:rPr lang="en-US" sz="2000" b="1" dirty="0">
                <a:solidFill>
                  <a:srgbClr val="00B050"/>
                </a:solidFill>
              </a:rPr>
              <a:t>(</a:t>
            </a:r>
            <a:r>
              <a:rPr lang="en-US" sz="2000" b="1" dirty="0">
                <a:solidFill>
                  <a:srgbClr val="FF0000"/>
                </a:solidFill>
              </a:rPr>
              <a:t>id</a:t>
            </a:r>
            <a:r>
              <a:rPr lang="en-US" sz="2000" b="1" dirty="0">
                <a:solidFill>
                  <a:srgbClr val="00B050"/>
                </a:solidFill>
              </a:rPr>
              <a:t>)</a:t>
            </a:r>
            <a:r>
              <a:rPr lang="en-US" sz="2000" dirty="0"/>
              <a:t> </a:t>
            </a:r>
            <a:r>
              <a:rPr lang="ru-RU" sz="2000" dirty="0"/>
              <a:t>уничтожить таймер еще до его вызова.</a:t>
            </a:r>
            <a:endParaRPr lang="en-US" sz="2000" dirty="0"/>
          </a:p>
          <a:p>
            <a:r>
              <a:rPr lang="ru-RU" sz="2000" dirty="0"/>
              <a:t>Обе функции можно отнести к инструментам 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асинхронности</a:t>
            </a:r>
            <a:r>
              <a:rPr lang="ru-RU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29468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3. </a:t>
            </a:r>
            <a:r>
              <a:rPr lang="ru-RU" sz="6000" b="1" dirty="0"/>
              <a:t>Геолокация и 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callback</a:t>
            </a:r>
            <a:r>
              <a:rPr lang="en-US" sz="6000" b="1" dirty="0"/>
              <a:t>’</a:t>
            </a:r>
            <a:r>
              <a:rPr lang="ru-RU" sz="6000" b="1" dirty="0"/>
              <a:t>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249968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8864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/>
              <a:t>Геолокация</a:t>
            </a:r>
            <a:r>
              <a:rPr lang="ru-RU" sz="3200" b="1" dirty="0"/>
              <a:t> в теории</a:t>
            </a:r>
            <a:endParaRPr lang="uk-UA" sz="3200" i="1" dirty="0"/>
          </a:p>
        </p:txBody>
      </p:sp>
      <p:sp>
        <p:nvSpPr>
          <p:cNvPr id="13" name="Номер слайда 36"/>
          <p:cNvSpPr txBox="1">
            <a:spLocks/>
          </p:cNvSpPr>
          <p:nvPr/>
        </p:nvSpPr>
        <p:spPr>
          <a:xfrm>
            <a:off x="11136560" y="603028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://www.m-globe.ru/images2/pim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973" y="1052736"/>
            <a:ext cx="7182086" cy="296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76120" y="4199746"/>
            <a:ext cx="3521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Долгота =</a:t>
            </a:r>
            <a:r>
              <a:rPr lang="en-US" sz="2800" b="1" dirty="0"/>
              <a:t>=</a:t>
            </a:r>
            <a:r>
              <a:rPr lang="ru-RU" sz="2800" b="1" dirty="0"/>
              <a:t> </a:t>
            </a:r>
            <a:r>
              <a:rPr lang="en-US" sz="2800" b="1" dirty="0"/>
              <a:t>Longitude 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135560" y="4216732"/>
            <a:ext cx="3161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Широта </a:t>
            </a:r>
            <a:r>
              <a:rPr lang="en-US" sz="2800" b="1" dirty="0"/>
              <a:t>=</a:t>
            </a:r>
            <a:r>
              <a:rPr lang="ru-RU" sz="2800" b="1" dirty="0"/>
              <a:t>= </a:t>
            </a:r>
            <a:r>
              <a:rPr lang="en-US" sz="2800" b="1" dirty="0"/>
              <a:t>Latitude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947428" y="5229200"/>
            <a:ext cx="10585176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…,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latitude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48.47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longitude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35.05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… }; 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502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6796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/>
              <a:t>Геолокация</a:t>
            </a:r>
            <a:r>
              <a:rPr lang="en-US" sz="3200" b="1" dirty="0"/>
              <a:t> </a:t>
            </a:r>
            <a:r>
              <a:rPr lang="ru-RU" sz="3200" b="1" dirty="0"/>
              <a:t>на практике</a:t>
            </a:r>
            <a:endParaRPr lang="uk-UA" sz="3200" i="1" dirty="0"/>
          </a:p>
        </p:txBody>
      </p:sp>
      <p:sp>
        <p:nvSpPr>
          <p:cNvPr id="13" name="Номер слайда 36"/>
          <p:cNvSpPr txBox="1">
            <a:spLocks/>
          </p:cNvSpPr>
          <p:nvPr/>
        </p:nvSpPr>
        <p:spPr>
          <a:xfrm>
            <a:off x="11136560" y="612149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3472" y="4318064"/>
            <a:ext cx="101531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У браузера есть возможность узнать координаты пользователя на местности</a:t>
            </a:r>
            <a:r>
              <a:rPr lang="en-US" sz="2000" dirty="0"/>
              <a:t>. </a:t>
            </a:r>
            <a:r>
              <a:rPr lang="ru-RU" sz="2000" dirty="0"/>
              <a:t>Для этого мы можем воспользоваться методом </a:t>
            </a:r>
            <a:r>
              <a:rPr lang="en-US" sz="2000" b="1" dirty="0" err="1"/>
              <a:t>navigator.geolocation.getCurrentPosition</a:t>
            </a:r>
            <a:r>
              <a:rPr lang="en-US" sz="2000" b="1" dirty="0"/>
              <a:t>() </a:t>
            </a:r>
            <a:r>
              <a:rPr lang="ru-RU" sz="2000" dirty="0"/>
              <a:t>который</a:t>
            </a:r>
            <a:r>
              <a:rPr lang="ru-RU" sz="2000" b="1" dirty="0"/>
              <a:t> </a:t>
            </a:r>
            <a:r>
              <a:rPr lang="ru-RU" sz="2000" dirty="0"/>
              <a:t>принимает</a:t>
            </a:r>
            <a:r>
              <a:rPr lang="ru-RU" sz="2000" b="1" dirty="0"/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callback</a:t>
            </a:r>
            <a:r>
              <a:rPr lang="en-US" sz="2000" b="1" dirty="0"/>
              <a:t> </a:t>
            </a:r>
            <a:r>
              <a:rPr lang="ru-RU" sz="2000" dirty="0"/>
              <a:t>функции для получения координат и информации об ошибке</a:t>
            </a:r>
            <a:r>
              <a:rPr lang="en-US" sz="2000" dirty="0"/>
              <a:t>.</a:t>
            </a:r>
            <a:r>
              <a:rPr lang="en-US" sz="2000" b="1" dirty="0"/>
              <a:t> </a:t>
            </a:r>
            <a:r>
              <a:rPr lang="ru-RU" sz="2000" dirty="0"/>
              <a:t>Но важно </a:t>
            </a:r>
            <a:r>
              <a:rPr lang="ru-RU" sz="2000" b="1" dirty="0">
                <a:solidFill>
                  <a:srgbClr val="00B050"/>
                </a:solidFill>
              </a:rPr>
              <a:t>проверять поддерживает ли браузер </a:t>
            </a:r>
            <a:r>
              <a:rPr lang="ru-RU" sz="2000" b="1" dirty="0" err="1">
                <a:solidFill>
                  <a:srgbClr val="00B050"/>
                </a:solidFill>
              </a:rPr>
              <a:t>геолокацию</a:t>
            </a:r>
            <a:r>
              <a:rPr lang="ru-RU" sz="2000" b="1" dirty="0">
                <a:solidFill>
                  <a:srgbClr val="00B050"/>
                </a:solidFill>
              </a:rPr>
              <a:t> </a:t>
            </a:r>
            <a:r>
              <a:rPr lang="ru-RU" sz="2000" dirty="0"/>
              <a:t>проверяя наличие свойства </a:t>
            </a:r>
            <a:r>
              <a:rPr lang="en-US" sz="2000" b="1" dirty="0"/>
              <a:t>geolocation</a:t>
            </a:r>
            <a:r>
              <a:rPr lang="en-US" sz="2000" dirty="0"/>
              <a:t> </a:t>
            </a:r>
            <a:r>
              <a:rPr lang="ru-RU" sz="2000" dirty="0"/>
              <a:t>объекта </a:t>
            </a:r>
            <a:r>
              <a:rPr lang="en-US" sz="2000" b="1" dirty="0"/>
              <a:t>navigator</a:t>
            </a:r>
            <a:r>
              <a:rPr lang="en-US" sz="2000" dirty="0"/>
              <a:t>.</a:t>
            </a:r>
            <a:endParaRPr lang="uk-UA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602128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https://developer.mozilla.org/ru/docs/Web/API/Geolocation/getCurrentPosition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b="62887"/>
          <a:stretch/>
        </p:blipFill>
        <p:spPr>
          <a:xfrm>
            <a:off x="1343472" y="1740956"/>
            <a:ext cx="10153128" cy="2258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9108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83985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Немного о статических карта на примере </a:t>
            </a:r>
            <a:r>
              <a:rPr lang="en-US" sz="3200" b="1" dirty="0"/>
              <a:t>Here Map </a:t>
            </a:r>
            <a:endParaRPr lang="ru-RU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83464" y="1726553"/>
            <a:ext cx="928903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https://image.maps.api.here.com/mia/1.6/mapview?app_id=oZmMWRV4tAjQmgkxBvF0&amp;app_code=x5pKHqifhw1mnS_zBTIFsA&amp;z=</a:t>
            </a:r>
            <a:r>
              <a:rPr lang="en-US" b="1" dirty="0"/>
              <a:t>11</a:t>
            </a:r>
            <a:r>
              <a:rPr lang="en-US" dirty="0"/>
              <a:t>&amp;w=</a:t>
            </a:r>
            <a:r>
              <a:rPr lang="en-US" b="1" dirty="0"/>
              <a:t>600</a:t>
            </a:r>
            <a:r>
              <a:rPr lang="en-US" dirty="0"/>
              <a:t>&amp;h=</a:t>
            </a:r>
            <a:r>
              <a:rPr lang="en-US" b="1" dirty="0"/>
              <a:t>600</a:t>
            </a:r>
            <a:r>
              <a:rPr lang="en-US" dirty="0"/>
              <a:t>&amp;c=</a:t>
            </a:r>
            <a:r>
              <a:rPr lang="en-US" b="1" dirty="0"/>
              <a:t>48.4608,35.0501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15480" y="2892232"/>
            <a:ext cx="7257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Сервис </a:t>
            </a:r>
            <a:r>
              <a:rPr lang="en-US" sz="2400" b="1" dirty="0"/>
              <a:t>Here Map </a:t>
            </a:r>
            <a:r>
              <a:rPr lang="ru-RU" sz="2400" dirty="0"/>
              <a:t>предоставляет возможность размещать на наших страницах картографические материалы, управляя позицией и масштабом отображения.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5085184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Вы можете воспользоваться шаблоном </a:t>
            </a:r>
            <a:br>
              <a:rPr lang="ru-RU" sz="2800" b="1" dirty="0"/>
            </a:br>
            <a:r>
              <a:rPr lang="ru-RU" sz="2800" b="1" dirty="0"/>
              <a:t>в </a:t>
            </a:r>
            <a:r>
              <a:rPr lang="ru-RU" sz="2800" b="1" dirty="0" err="1"/>
              <a:t>репозитории</a:t>
            </a:r>
            <a:r>
              <a:rPr lang="ru-RU" sz="2800" b="1" dirty="0"/>
              <a:t> </a:t>
            </a:r>
            <a:r>
              <a:rPr lang="en-US" sz="2800" b="1" dirty="0">
                <a:solidFill>
                  <a:srgbClr val="00B050"/>
                </a:solidFill>
              </a:rPr>
              <a:t>./</a:t>
            </a:r>
            <a:r>
              <a:rPr lang="en-US" sz="2800" b="1" dirty="0" err="1">
                <a:solidFill>
                  <a:srgbClr val="00B050"/>
                </a:solidFill>
              </a:rPr>
              <a:t>src</a:t>
            </a:r>
            <a:r>
              <a:rPr lang="en-US" sz="2800" b="1" dirty="0">
                <a:solidFill>
                  <a:srgbClr val="00B050"/>
                </a:solidFill>
              </a:rPr>
              <a:t>/template-geolocation</a:t>
            </a:r>
            <a:r>
              <a:rPr lang="ru-RU" sz="2800" b="1" dirty="0">
                <a:solidFill>
                  <a:srgbClr val="00B050"/>
                </a:solidFill>
              </a:rPr>
              <a:t>/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064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</a:t>
            </a:r>
            <a:r>
              <a:rPr lang="ru-RU" sz="6000" b="1" dirty="0"/>
              <a:t>. Цикл событий / </a:t>
            </a:r>
            <a:r>
              <a:rPr lang="en-US" sz="6000" b="1" dirty="0"/>
              <a:t>Event Loop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214832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67308" y="5313982"/>
            <a:ext cx="3973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Подробнее:</a:t>
            </a:r>
            <a:r>
              <a:rPr lang="en-US" b="1" dirty="0"/>
              <a:t> </a:t>
            </a:r>
            <a:r>
              <a:rPr lang="en-US" b="1" dirty="0">
                <a:hlinkClick r:id="rId2"/>
              </a:rPr>
              <a:t>https://youtu.be/j4_9BZezSUA</a:t>
            </a:r>
            <a:endParaRPr lang="ru-RU" b="1" dirty="0"/>
          </a:p>
          <a:p>
            <a:r>
              <a:rPr lang="ru-RU" i="1" dirty="0"/>
              <a:t>Тут докладчик еще более странный…</a:t>
            </a:r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7321870" y="404664"/>
            <a:ext cx="487013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 </a:t>
            </a:r>
            <a:r>
              <a:rPr lang="en-US" sz="4000" b="1" dirty="0"/>
              <a:t>Event Loop</a:t>
            </a:r>
            <a:endParaRPr lang="ru-RU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661628" y="1452840"/>
            <a:ext cx="42670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JavaScript</a:t>
            </a:r>
            <a:r>
              <a:rPr lang="en-US" sz="2400" dirty="0"/>
              <a:t> </a:t>
            </a:r>
            <a:r>
              <a:rPr lang="ru-RU" sz="2400" dirty="0"/>
              <a:t>однопоточный язык программирования, но тем не менее нам доступны асинхронные инструменты. Доступны они за счёт функционирования механизма </a:t>
            </a:r>
            <a:r>
              <a:rPr lang="en-US" sz="2400" b="1" dirty="0"/>
              <a:t>Event Loop </a:t>
            </a:r>
            <a:r>
              <a:rPr lang="ru-RU" sz="2400" dirty="0"/>
              <a:t>(или </a:t>
            </a:r>
            <a:r>
              <a:rPr lang="ru-RU" sz="2400" b="1" dirty="0">
                <a:solidFill>
                  <a:srgbClr val="00B050"/>
                </a:solidFill>
              </a:rPr>
              <a:t>цикла событий</a:t>
            </a:r>
            <a:r>
              <a:rPr lang="ru-RU" sz="2400" dirty="0"/>
              <a:t>, но 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не стоит путать с событиями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DOM</a:t>
            </a:r>
            <a:r>
              <a:rPr lang="ru-RU" sz="2400" dirty="0"/>
              <a:t>)</a:t>
            </a:r>
            <a:r>
              <a:rPr lang="en-US" sz="2400" dirty="0"/>
              <a:t>.</a:t>
            </a:r>
            <a:endParaRPr lang="ru-RU" sz="2400" dirty="0"/>
          </a:p>
        </p:txBody>
      </p:sp>
      <p:pic>
        <p:nvPicPr>
          <p:cNvPr id="1026" name="Picture 2" descr="Результат пошуку зображень за запитом event loop javascrip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" y="0"/>
            <a:ext cx="7303514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964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5</a:t>
            </a:r>
            <a:r>
              <a:rPr lang="en-US" sz="7200" b="1" dirty="0"/>
              <a:t>. </a:t>
            </a:r>
            <a:r>
              <a:rPr lang="en-US" sz="7200" b="1" dirty="0">
                <a:solidFill>
                  <a:srgbClr val="FFFF00"/>
                </a:solidFill>
              </a:rPr>
              <a:t>AJAX</a:t>
            </a:r>
            <a:r>
              <a:rPr lang="en-US" sz="7200" b="1" dirty="0"/>
              <a:t>  </a:t>
            </a:r>
            <a:r>
              <a:rPr lang="ru-RU" sz="7200" b="1" dirty="0"/>
              <a:t>и функция </a:t>
            </a:r>
            <a:r>
              <a:rPr lang="en-US" sz="7200" b="1" dirty="0">
                <a:solidFill>
                  <a:schemeClr val="accent6">
                    <a:lumMod val="75000"/>
                  </a:schemeClr>
                </a:solidFill>
              </a:rPr>
              <a:t>fetch() </a:t>
            </a:r>
            <a:endParaRPr lang="ru-RU" sz="7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069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463729" y="3729405"/>
            <a:ext cx="4465411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/>
              <a:t>Идея заложенная в </a:t>
            </a:r>
            <a:r>
              <a:rPr lang="en-US" sz="2600" b="1" dirty="0"/>
              <a:t>AJAX</a:t>
            </a:r>
            <a:r>
              <a:rPr lang="ru-RU" sz="2600" dirty="0"/>
              <a:t> –  не перезагружая страницу, запросить (или передать) у сервера новые данные и использовать их в документе.</a:t>
            </a:r>
            <a:endParaRPr lang="uk-UA" sz="2600" dirty="0"/>
          </a:p>
        </p:txBody>
      </p:sp>
      <p:pic>
        <p:nvPicPr>
          <p:cNvPr id="13314" name="Picture 2" descr="http://gemsres.com/story/feb07/338111/fig1.jpg"/>
          <p:cNvPicPr>
            <a:picLocks noChangeAspect="1" noChangeArrowheads="1"/>
          </p:cNvPicPr>
          <p:nvPr/>
        </p:nvPicPr>
        <p:blipFill>
          <a:blip r:embed="rId2" cstate="print"/>
          <a:srcRect b="11991"/>
          <a:stretch>
            <a:fillRect/>
          </a:stretch>
        </p:blipFill>
        <p:spPr bwMode="auto">
          <a:xfrm>
            <a:off x="1074195" y="1484784"/>
            <a:ext cx="5600177" cy="4854726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234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2" descr="http://pld.name/wp-content/uploads/2012/06/ajax.jpg"/>
          <p:cNvPicPr>
            <a:picLocks noChangeAspect="1" noChangeArrowheads="1"/>
          </p:cNvPicPr>
          <p:nvPr/>
        </p:nvPicPr>
        <p:blipFill rotWithShape="1">
          <a:blip r:embed="rId3" cstate="print"/>
          <a:srcRect l="10908" t="8007" r="9793" b="9609"/>
          <a:stretch/>
        </p:blipFill>
        <p:spPr bwMode="auto">
          <a:xfrm>
            <a:off x="7464152" y="1415260"/>
            <a:ext cx="4032448" cy="208574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28329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</a:rPr>
              <a:t>A</a:t>
            </a:r>
            <a:r>
              <a:rPr lang="en-US" sz="4400" b="1" dirty="0"/>
              <a:t>synchronous </a:t>
            </a:r>
            <a:r>
              <a:rPr lang="en-US" sz="4400" b="1" dirty="0">
                <a:solidFill>
                  <a:srgbClr val="0070C0"/>
                </a:solidFill>
              </a:rPr>
              <a:t>J</a:t>
            </a:r>
            <a:r>
              <a:rPr lang="en-US" sz="4400" b="1" dirty="0"/>
              <a:t>avaScript </a:t>
            </a:r>
            <a:r>
              <a:rPr lang="en-US" sz="4400" b="1" dirty="0">
                <a:solidFill>
                  <a:srgbClr val="0070C0"/>
                </a:solidFill>
              </a:rPr>
              <a:t>A</a:t>
            </a:r>
            <a:r>
              <a:rPr lang="en-US" sz="4400" b="1" dirty="0"/>
              <a:t>nd </a:t>
            </a:r>
            <a:r>
              <a:rPr lang="en-US" sz="4400" b="1" dirty="0">
                <a:solidFill>
                  <a:srgbClr val="0070C0"/>
                </a:solidFill>
              </a:rPr>
              <a:t>X</a:t>
            </a:r>
            <a:r>
              <a:rPr lang="en-US" sz="4400" b="1" dirty="0"/>
              <a:t>ML</a:t>
            </a:r>
            <a:endParaRPr lang="ru-RU" sz="4400" b="1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7032104" y="1628800"/>
            <a:ext cx="0" cy="482453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735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6</a:t>
            </a:r>
            <a:r>
              <a:rPr lang="en-US" sz="7200" b="1" dirty="0"/>
              <a:t>. </a:t>
            </a:r>
            <a:r>
              <a:rPr lang="ru-RU" sz="7200" b="1" dirty="0"/>
              <a:t>Объект </a:t>
            </a:r>
            <a:r>
              <a:rPr lang="en-US" sz="7200" b="1" dirty="0"/>
              <a:t>Promise</a:t>
            </a:r>
          </a:p>
        </p:txBody>
      </p:sp>
    </p:spTree>
    <p:extLst>
      <p:ext uri="{BB962C8B-B14F-4D97-AF65-F5344CB8AC3E}">
        <p14:creationId xmlns:p14="http://schemas.microsoft.com/office/powerpoint/2010/main" val="199630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225619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 Функции и функциональные выражения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918009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52584" y="628863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0466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Объект </a:t>
            </a:r>
            <a:r>
              <a:rPr lang="en-US" sz="3600" b="1" dirty="0"/>
              <a:t>Promise</a:t>
            </a:r>
            <a:endParaRPr lang="ru-RU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824192" y="1386484"/>
            <a:ext cx="40260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Promise</a:t>
            </a:r>
            <a:r>
              <a:rPr lang="en-US" dirty="0"/>
              <a:t> – </a:t>
            </a:r>
            <a:r>
              <a:rPr lang="ru-RU" dirty="0"/>
              <a:t>механизм</a:t>
            </a:r>
            <a:r>
              <a:rPr lang="en-US" dirty="0"/>
              <a:t> </a:t>
            </a:r>
            <a:r>
              <a:rPr lang="ru-RU" dirty="0"/>
              <a:t>позволяющий писать асинхронный код последовательно (насколько это возможно), избегая вложенности </a:t>
            </a:r>
            <a:r>
              <a:rPr lang="en-US" b="1" dirty="0"/>
              <a:t>callback</a:t>
            </a:r>
            <a:r>
              <a:rPr lang="en-US" dirty="0"/>
              <a:t>’</a:t>
            </a:r>
            <a:r>
              <a:rPr lang="ru-RU" dirty="0" err="1"/>
              <a:t>ов</a:t>
            </a:r>
            <a:r>
              <a:rPr lang="ru-RU" dirty="0"/>
              <a:t>. </a:t>
            </a:r>
            <a:r>
              <a:rPr lang="en-US" b="1" dirty="0"/>
              <a:t>Promise</a:t>
            </a:r>
            <a:r>
              <a:rPr lang="en-US" dirty="0"/>
              <a:t> </a:t>
            </a:r>
            <a:r>
              <a:rPr lang="ru-RU" dirty="0"/>
              <a:t>– объект который принимает функцию, в которой запускается асинхронная операция, при помощи параметров функции есть возможность из асинхронного кода сообщить об успешном или не успешном завершении операции (параметры </a:t>
            </a:r>
            <a:r>
              <a:rPr lang="en-US" b="1" dirty="0"/>
              <a:t>resolve</a:t>
            </a:r>
            <a:r>
              <a:rPr lang="en-US" dirty="0"/>
              <a:t>, </a:t>
            </a:r>
            <a:r>
              <a:rPr lang="en-US" b="1" dirty="0"/>
              <a:t>reject</a:t>
            </a:r>
            <a:r>
              <a:rPr lang="en-US" dirty="0"/>
              <a:t> – </a:t>
            </a:r>
            <a:r>
              <a:rPr lang="ru-RU" dirty="0"/>
              <a:t>функции вызов которых приведёт к завершению работы </a:t>
            </a:r>
            <a:r>
              <a:rPr lang="en-US" b="1" dirty="0" err="1"/>
              <a:t>Primise</a:t>
            </a:r>
            <a:r>
              <a:rPr lang="en-US" b="1" dirty="0"/>
              <a:t>’</a:t>
            </a:r>
            <a:r>
              <a:rPr lang="ru-RU" dirty="0"/>
              <a:t>а).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566653" y="5786100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sz="28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340768"/>
            <a:ext cx="7104536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1759" y="587727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https://learn.javascript.ru/promise/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636876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52584" y="628863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Объект </a:t>
            </a:r>
            <a:r>
              <a:rPr lang="en-US" sz="3600" b="1" dirty="0"/>
              <a:t>Promise</a:t>
            </a:r>
            <a:endParaRPr lang="ru-RU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680176" y="980728"/>
            <a:ext cx="451182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У объекта </a:t>
            </a:r>
            <a:r>
              <a:rPr lang="en-US" sz="2000" b="1" dirty="0"/>
              <a:t>Promise</a:t>
            </a:r>
            <a:r>
              <a:rPr lang="ru-RU" sz="2000" dirty="0"/>
              <a:t> есть 3 полезных метода для возможности зарегистрировать функции на случай успешного завершения </a:t>
            </a:r>
            <a:r>
              <a:rPr lang="en-US" sz="2000" b="1" dirty="0"/>
              <a:t>Promise’</a:t>
            </a:r>
            <a:r>
              <a:rPr lang="ru-RU" sz="2000" dirty="0"/>
              <a:t>а, для случая завершения с ошибкой, и для ситуации когда код нужно выполнить как бы </a:t>
            </a:r>
            <a:r>
              <a:rPr lang="en-US" sz="2000" b="1" dirty="0"/>
              <a:t>Promise</a:t>
            </a:r>
            <a:r>
              <a:rPr lang="en-US" sz="2000" dirty="0"/>
              <a:t> </a:t>
            </a:r>
            <a:r>
              <a:rPr lang="ru-RU" sz="2000" dirty="0"/>
              <a:t>не завершился (успешно или нет). Эти методы соответственно </a:t>
            </a:r>
            <a:r>
              <a:rPr lang="en-US" sz="2000" dirty="0"/>
              <a:t>.</a:t>
            </a:r>
            <a:r>
              <a:rPr lang="en-US" sz="2000" b="1" dirty="0"/>
              <a:t>then()</a:t>
            </a:r>
            <a:r>
              <a:rPr lang="en-US" sz="2000" dirty="0"/>
              <a:t>,</a:t>
            </a:r>
            <a:r>
              <a:rPr lang="en-US" sz="2000" b="1" dirty="0"/>
              <a:t> .catch() </a:t>
            </a:r>
            <a:r>
              <a:rPr lang="ru-RU" sz="2000" dirty="0"/>
              <a:t>и </a:t>
            </a:r>
            <a:r>
              <a:rPr lang="en-US" sz="2000" b="1" dirty="0"/>
              <a:t>finally()</a:t>
            </a:r>
            <a:r>
              <a:rPr lang="en-US" sz="2000" dirty="0"/>
              <a:t>.</a:t>
            </a:r>
            <a:r>
              <a:rPr lang="ru-RU" sz="2000" dirty="0"/>
              <a:t> Эти методы могут быть вызваны цепочкой т.к. эти методы возвращают ссылку на сами </a:t>
            </a:r>
            <a:r>
              <a:rPr lang="en-US" sz="2000" b="1" dirty="0"/>
              <a:t>Promise</a:t>
            </a:r>
            <a:r>
              <a:rPr lang="en-US" sz="2000" dirty="0"/>
              <a:t>.</a:t>
            </a:r>
            <a:r>
              <a:rPr lang="ru-RU" sz="2000" dirty="0"/>
              <a:t> Функция переданная </a:t>
            </a:r>
            <a:r>
              <a:rPr lang="en-US" sz="2000" b="1" dirty="0"/>
              <a:t>.then() </a:t>
            </a:r>
            <a:r>
              <a:rPr lang="ru-RU" sz="2000" dirty="0"/>
              <a:t>может вернуть</a:t>
            </a:r>
            <a:r>
              <a:rPr lang="en-US" sz="2000" dirty="0"/>
              <a:t> </a:t>
            </a:r>
            <a:r>
              <a:rPr lang="ru-RU" sz="2000" dirty="0"/>
              <a:t>результат (в </a:t>
            </a:r>
            <a:r>
              <a:rPr lang="ru-RU" sz="2000" dirty="0" err="1"/>
              <a:t>т.ч</a:t>
            </a:r>
            <a:r>
              <a:rPr lang="ru-RU" sz="2000" dirty="0"/>
              <a:t>. другой </a:t>
            </a:r>
            <a:r>
              <a:rPr lang="en-US" sz="2000" dirty="0"/>
              <a:t>Promise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и цепочка может опять включать </a:t>
            </a:r>
            <a:r>
              <a:rPr lang="en-US" sz="2000" b="1" dirty="0"/>
              <a:t>.then()</a:t>
            </a:r>
            <a:r>
              <a:rPr lang="ru-RU" sz="2000" dirty="0"/>
              <a:t> для его обработки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566653" y="5786100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https://learn.javascript.ru/promise/</a:t>
            </a:r>
            <a:endParaRPr lang="ru-RU" sz="24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1547939"/>
            <a:ext cx="6872660" cy="3741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1418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1780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5193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Жизненный путь </a:t>
            </a:r>
            <a:r>
              <a:rPr lang="en-US" sz="3200" b="1" dirty="0"/>
              <a:t>Promise</a:t>
            </a:r>
            <a:endParaRPr lang="ru-RU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47528" y="5601434"/>
            <a:ext cx="8852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Жизненный путь </a:t>
            </a:r>
            <a:r>
              <a:rPr lang="en-US" sz="2000" b="1" dirty="0"/>
              <a:t>Promise</a:t>
            </a:r>
            <a:r>
              <a:rPr lang="en-US" sz="2000" dirty="0"/>
              <a:t> </a:t>
            </a:r>
            <a:r>
              <a:rPr lang="ru-RU" sz="2000" dirty="0"/>
              <a:t>всегда завершается одним из двух состояний: </a:t>
            </a:r>
            <a:br>
              <a:rPr lang="ru-RU" sz="2000" dirty="0"/>
            </a:br>
            <a:r>
              <a:rPr lang="en-US" sz="2000" b="1" dirty="0"/>
              <a:t>Fulfilled</a:t>
            </a:r>
            <a:r>
              <a:rPr lang="en-US" sz="2000" dirty="0"/>
              <a:t> – </a:t>
            </a:r>
            <a:r>
              <a:rPr lang="ru-RU" sz="2000" dirty="0"/>
              <a:t>успешное завершение, либо </a:t>
            </a:r>
            <a:r>
              <a:rPr lang="en-US" sz="2000" b="1" dirty="0"/>
              <a:t>Rejected</a:t>
            </a:r>
            <a:r>
              <a:rPr lang="en-US" sz="2000" dirty="0"/>
              <a:t> </a:t>
            </a:r>
            <a:r>
              <a:rPr lang="ru-RU" sz="2000" dirty="0"/>
              <a:t>– неудачное завершение.</a:t>
            </a:r>
          </a:p>
        </p:txBody>
      </p:sp>
      <p:pic>
        <p:nvPicPr>
          <p:cNvPr id="7" name="Picture 2" descr="https://idiotwu.me/content/images/2015/03/promise-onFulfilled_onRejec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943" y="980728"/>
            <a:ext cx="7890030" cy="423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122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7. </a:t>
            </a:r>
            <a:r>
              <a:rPr lang="en-US" sz="8000" b="1" dirty="0" err="1">
                <a:solidFill>
                  <a:schemeClr val="accent6">
                    <a:lumMod val="75000"/>
                  </a:schemeClr>
                </a:solidFill>
              </a:rPr>
              <a:t>async</a:t>
            </a:r>
            <a:r>
              <a:rPr lang="en-US" sz="8000" b="1" dirty="0"/>
              <a:t>/</a:t>
            </a:r>
            <a:r>
              <a:rPr lang="en-US" sz="8000" b="1" dirty="0">
                <a:solidFill>
                  <a:srgbClr val="00B0F0"/>
                </a:solidFill>
              </a:rPr>
              <a:t>await</a:t>
            </a:r>
          </a:p>
        </p:txBody>
      </p:sp>
    </p:spTree>
    <p:extLst>
      <p:ext uri="{BB962C8B-B14F-4D97-AF65-F5344CB8AC3E}">
        <p14:creationId xmlns:p14="http://schemas.microsoft.com/office/powerpoint/2010/main" val="3045335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2394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async</a:t>
            </a:r>
            <a:r>
              <a:rPr lang="en-US" sz="3200" b="1" dirty="0"/>
              <a:t>/await </a:t>
            </a:r>
            <a:r>
              <a:rPr lang="ru-RU" sz="3200" b="1" dirty="0"/>
              <a:t>– упрощение кода </a:t>
            </a:r>
            <a:r>
              <a:rPr lang="en-US" sz="3200" b="1" dirty="0"/>
              <a:t>Promise’</a:t>
            </a:r>
            <a:r>
              <a:rPr lang="ru-RU" sz="3200" b="1" dirty="0" err="1"/>
              <a:t>ов</a:t>
            </a:r>
            <a:endParaRPr lang="ru-RU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248128" y="1196752"/>
            <a:ext cx="46085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async</a:t>
            </a:r>
            <a:r>
              <a:rPr lang="en-US" sz="2000" b="1" dirty="0"/>
              <a:t>/await </a:t>
            </a:r>
            <a:r>
              <a:rPr lang="en-US" sz="2000" dirty="0"/>
              <a:t>– </a:t>
            </a:r>
            <a:r>
              <a:rPr lang="ru-RU" sz="2000" dirty="0"/>
              <a:t>надстройка над </a:t>
            </a:r>
            <a:r>
              <a:rPr lang="en-US" sz="2000" b="1" dirty="0"/>
              <a:t>Promise</a:t>
            </a:r>
            <a:r>
              <a:rPr lang="en-US" sz="2000" dirty="0"/>
              <a:t> </a:t>
            </a:r>
            <a:r>
              <a:rPr lang="ru-RU" sz="2000" dirty="0"/>
              <a:t>позволяющая писать код в полностью привычном синхронном стиле, при этом откладывая ожидания завершения операций до тех пор пока её результат действительно понадобиться</a:t>
            </a:r>
            <a:r>
              <a:rPr lang="en-US" sz="2000" dirty="0"/>
              <a:t>;</a:t>
            </a:r>
          </a:p>
          <a:p>
            <a:endParaRPr lang="ru-RU" sz="2000" dirty="0"/>
          </a:p>
          <a:p>
            <a:r>
              <a:rPr lang="en-US" sz="2000" b="1" dirty="0" err="1"/>
              <a:t>async</a:t>
            </a:r>
            <a:r>
              <a:rPr lang="en-US" sz="2000" dirty="0"/>
              <a:t> – </a:t>
            </a:r>
            <a:r>
              <a:rPr lang="ru-RU" sz="2000" dirty="0"/>
              <a:t>отмечает функцию как асинхронную (результат такой функции оборачивается в </a:t>
            </a:r>
            <a:r>
              <a:rPr lang="en-US" sz="2000" b="1" dirty="0"/>
              <a:t>Promise</a:t>
            </a:r>
            <a:r>
              <a:rPr lang="ru-RU" sz="2000" dirty="0"/>
              <a:t>)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b="1" dirty="0"/>
              <a:t>await</a:t>
            </a:r>
            <a:r>
              <a:rPr lang="en-US" sz="2000" dirty="0"/>
              <a:t> – </a:t>
            </a:r>
            <a:r>
              <a:rPr lang="ru-RU" sz="2000" dirty="0"/>
              <a:t>при вызову асинхронных функций указывает, что не нужно ждать результата сейчас</a:t>
            </a:r>
          </a:p>
        </p:txBody>
      </p:sp>
      <p:sp>
        <p:nvSpPr>
          <p:cNvPr id="8" name="TextBox 6"/>
          <p:cNvSpPr txBox="1"/>
          <p:nvPr/>
        </p:nvSpPr>
        <p:spPr>
          <a:xfrm>
            <a:off x="0" y="602128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https://learn.javascript.ru/async-await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628800"/>
            <a:ext cx="6443352" cy="3542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1308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9492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265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fetch</a:t>
            </a:r>
            <a:r>
              <a:rPr lang="ru-RU" sz="3200" b="1" dirty="0">
                <a:solidFill>
                  <a:srgbClr val="0070C0"/>
                </a:solidFill>
              </a:rPr>
              <a:t>()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/>
              <a:t>– Promise</a:t>
            </a:r>
            <a:r>
              <a:rPr lang="ru-RU" sz="3200" b="1" dirty="0"/>
              <a:t> «обёртка» для выполнения </a:t>
            </a:r>
            <a:r>
              <a:rPr lang="en-US" sz="3200" b="1" dirty="0"/>
              <a:t>AJAX-</a:t>
            </a:r>
            <a:r>
              <a:rPr lang="ru-RU" sz="3200" b="1" dirty="0"/>
              <a:t>запросов</a:t>
            </a:r>
            <a:endParaRPr lang="ru-RU" sz="32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ru-RU" sz="2400" b="1" dirty="0">
                <a:hlinkClick r:id="rId2"/>
              </a:rPr>
              <a:t>https://learn.javascript.ru/fetch</a:t>
            </a:r>
            <a:r>
              <a:rPr lang="en-US" sz="2400" b="1" dirty="0">
                <a:hlinkClick r:id="rId2"/>
              </a:rPr>
              <a:t>/</a:t>
            </a:r>
            <a:r>
              <a:rPr lang="en-US" sz="2400" b="1" dirty="0"/>
              <a:t> </a:t>
            </a:r>
            <a:endParaRPr lang="ru-RU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8760"/>
            <a:ext cx="12192000" cy="3029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2011288" y="4747283"/>
            <a:ext cx="9192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Функция </a:t>
            </a:r>
            <a:r>
              <a:rPr lang="en-US" sz="2400" b="1" dirty="0"/>
              <a:t>fetch() </a:t>
            </a:r>
            <a:r>
              <a:rPr lang="en-US" sz="2400" dirty="0"/>
              <a:t>– </a:t>
            </a:r>
            <a:r>
              <a:rPr lang="ru-RU" sz="2400" dirty="0"/>
              <a:t>выполняет </a:t>
            </a:r>
            <a:r>
              <a:rPr lang="en-US" sz="2400" dirty="0"/>
              <a:t>AJAX</a:t>
            </a:r>
            <a:r>
              <a:rPr lang="ru-RU" sz="2400" dirty="0"/>
              <a:t>-запросы, возвращая </a:t>
            </a:r>
            <a:r>
              <a:rPr lang="en-US" sz="2400" b="1" dirty="0"/>
              <a:t>Promise</a:t>
            </a:r>
            <a:r>
              <a:rPr lang="ru-RU" sz="2400" dirty="0"/>
              <a:t>, который завершится с поступлением ответа на запрос или завершится с ошибкой, если запрос будет неудачный.</a:t>
            </a:r>
          </a:p>
        </p:txBody>
      </p:sp>
    </p:spTree>
    <p:extLst>
      <p:ext uri="{BB962C8B-B14F-4D97-AF65-F5344CB8AC3E}">
        <p14:creationId xmlns:p14="http://schemas.microsoft.com/office/powerpoint/2010/main" val="509433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API </a:t>
            </a:r>
            <a:r>
              <a:rPr lang="ru-RU" sz="3600" b="1" dirty="0"/>
              <a:t>Национального Банка Украины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570363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https://bank.gov.ua/ua/open-data/api-dev</a:t>
            </a:r>
            <a:endParaRPr lang="en-US" sz="2400" b="1" dirty="0"/>
          </a:p>
        </p:txBody>
      </p:sp>
      <p:pic>
        <p:nvPicPr>
          <p:cNvPr id="3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926" y="1171038"/>
            <a:ext cx="4868147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0" y="4941168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Валютные </a:t>
            </a:r>
            <a:r>
              <a:rPr lang="en-US" sz="2400" dirty="0"/>
              <a:t>API, </a:t>
            </a:r>
            <a:r>
              <a:rPr lang="ru-RU" sz="2400" dirty="0"/>
              <a:t>информация о финансовом рынке и банковском секторе</a:t>
            </a:r>
          </a:p>
        </p:txBody>
      </p:sp>
    </p:spTree>
    <p:extLst>
      <p:ext uri="{BB962C8B-B14F-4D97-AF65-F5344CB8AC3E}">
        <p14:creationId xmlns:p14="http://schemas.microsoft.com/office/powerpoint/2010/main" val="2827328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8</a:t>
            </a:r>
            <a:r>
              <a:rPr lang="ru-RU" sz="6000" b="1" dirty="0"/>
              <a:t>. Перебирающие </a:t>
            </a:r>
            <a:br>
              <a:rPr lang="ru-RU" sz="6000" b="1" dirty="0"/>
            </a:br>
            <a:r>
              <a:rPr lang="ru-RU" sz="6000" b="1" dirty="0"/>
              <a:t>методы массивов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919575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20537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260648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Метод </a:t>
            </a:r>
            <a:r>
              <a:rPr lang="en-US" sz="4000" b="1" dirty="0"/>
              <a:t>.sort()</a:t>
            </a:r>
            <a:r>
              <a:rPr lang="ru-RU" sz="4000" b="1" dirty="0"/>
              <a:t> и функция-компаратор</a:t>
            </a:r>
            <a:endParaRPr lang="uk-UA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248128" y="1484784"/>
            <a:ext cx="4680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Методу </a:t>
            </a:r>
            <a:r>
              <a:rPr lang="en-US" sz="2400" b="1" dirty="0"/>
              <a:t>.sort()</a:t>
            </a:r>
            <a:r>
              <a:rPr lang="ru-RU" sz="2400" b="1" dirty="0"/>
              <a:t> </a:t>
            </a:r>
            <a:r>
              <a:rPr lang="ru-RU" sz="2400" dirty="0"/>
              <a:t>массивов можно передать функцию (т.н. функцию-компаратор) которая «подскажет» браузеру как сравнивать два элемента между собой.</a:t>
            </a:r>
            <a:r>
              <a:rPr lang="en-US" sz="2400" dirty="0"/>
              <a:t> </a:t>
            </a:r>
            <a:r>
              <a:rPr lang="ru-RU" sz="2400" dirty="0"/>
              <a:t>Функция принимает 2 элемента и должна вернуть 0 если они равны, отрицательное число если второй элемент больше или положительное если первый элемент больше.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09329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https://learn.javascript.ru/array-methods</a:t>
            </a:r>
            <a:endParaRPr lang="en-US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129121"/>
            <a:ext cx="6681037" cy="47481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9155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404664"/>
            <a:ext cx="12192000" cy="864096"/>
          </a:xfrm>
        </p:spPr>
        <p:txBody>
          <a:bodyPr>
            <a:normAutofit/>
          </a:bodyPr>
          <a:lstStyle/>
          <a:p>
            <a:r>
              <a:rPr lang="ru-RU" sz="3200" b="1" dirty="0" err="1"/>
              <a:t>Полезнейщие</a:t>
            </a:r>
            <a:r>
              <a:rPr lang="ru-RU" sz="3200" b="1" dirty="0"/>
              <a:t> методы преобразования массивов</a:t>
            </a:r>
            <a:endParaRPr lang="uk-UA" sz="32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064552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053226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Подробнее: </a:t>
            </a:r>
            <a:r>
              <a:rPr lang="en-US" sz="2000" b="1" dirty="0">
                <a:hlinkClick r:id="rId2"/>
              </a:rPr>
              <a:t>https://learn.javascript.ru/array-methods#preobrazovanie-massiva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35360" y="1556792"/>
            <a:ext cx="42960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0" b="1" dirty="0">
                <a:solidFill>
                  <a:schemeClr val="accent6">
                    <a:lumMod val="75000"/>
                  </a:schemeClr>
                </a:solidFill>
              </a:rPr>
              <a:t>.filter();</a:t>
            </a:r>
          </a:p>
          <a:p>
            <a:r>
              <a:rPr lang="it-IT" sz="8000" b="1" dirty="0">
                <a:solidFill>
                  <a:srgbClr val="00B050"/>
                </a:solidFill>
              </a:rPr>
              <a:t>.map();</a:t>
            </a:r>
          </a:p>
          <a:p>
            <a:r>
              <a:rPr lang="it-IT" sz="8000" b="1" dirty="0">
                <a:solidFill>
                  <a:srgbClr val="7030A0"/>
                </a:solidFill>
              </a:rPr>
              <a:t>.reduce(</a:t>
            </a:r>
            <a:r>
              <a:rPr lang="en-US" sz="8000" b="1" dirty="0">
                <a:solidFill>
                  <a:srgbClr val="7030A0"/>
                </a:solidFill>
              </a:rPr>
              <a:t>);</a:t>
            </a:r>
            <a:endParaRPr lang="ru-RU" sz="8000" b="1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03416" y="1412776"/>
            <a:ext cx="6361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.filter() </a:t>
            </a:r>
            <a:r>
              <a:rPr lang="ru-RU" dirty="0"/>
              <a:t>формирует новый массив занося в него элементы из старого, но только те которые «одобрит» функция переданная методу в качестве параметра.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655840" y="2636912"/>
            <a:ext cx="6984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Метод </a:t>
            </a:r>
            <a:r>
              <a:rPr lang="en-US" b="1" dirty="0">
                <a:solidFill>
                  <a:srgbClr val="00B050"/>
                </a:solidFill>
              </a:rPr>
              <a:t>.map() </a:t>
            </a:r>
            <a:r>
              <a:rPr lang="ru-RU" dirty="0"/>
              <a:t>формирует новый массив занося в него элементы из старого, но предварительно пропуская каждый элемент через функцию переданную методу в качестве параметра. Эта функция может любым образом преобразовать элемент.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55840" y="4098558"/>
            <a:ext cx="78488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b="1" dirty="0">
                <a:solidFill>
                  <a:srgbClr val="7030A0"/>
                </a:solidFill>
              </a:rPr>
              <a:t>.reduce()</a:t>
            </a:r>
            <a:r>
              <a:rPr lang="ru-RU" b="1" dirty="0">
                <a:solidFill>
                  <a:srgbClr val="7030A0"/>
                </a:solidFill>
              </a:rPr>
              <a:t> </a:t>
            </a:r>
            <a:r>
              <a:rPr lang="ru-RU" dirty="0"/>
              <a:t>позволяет хранить при переборе элементов какое-либо промежуточное значение, оно передаётся в первом параметре функции (передаваемой методу). При каждом вызову то что возвращает функция становится этим самым «промежуточным» значением для следующего вызова функции. В результате</a:t>
            </a:r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.reduce()</a:t>
            </a:r>
            <a:r>
              <a:rPr lang="ru-RU" b="1" dirty="0">
                <a:solidFill>
                  <a:srgbClr val="7030A0"/>
                </a:solidFill>
              </a:rPr>
              <a:t> </a:t>
            </a:r>
            <a:r>
              <a:rPr lang="ru-RU" dirty="0"/>
              <a:t>возвращает самое последнее «промежуточное значение» </a:t>
            </a:r>
          </a:p>
        </p:txBody>
      </p:sp>
    </p:spTree>
    <p:extLst>
      <p:ext uri="{BB962C8B-B14F-4D97-AF65-F5344CB8AC3E}">
        <p14:creationId xmlns:p14="http://schemas.microsoft.com/office/powerpoint/2010/main" val="339220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577564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https://learn.javascript.ru/function-basics</a:t>
            </a:r>
            <a:endParaRPr lang="ru-RU" sz="2400" b="1" dirty="0"/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Функции</a:t>
            </a:r>
            <a:r>
              <a:rPr lang="en-US" sz="4000" b="1" dirty="0"/>
              <a:t> </a:t>
            </a:r>
            <a:r>
              <a:rPr lang="ru-RU" sz="4000" b="1" dirty="0"/>
              <a:t>в </a:t>
            </a:r>
            <a:r>
              <a:rPr lang="en-US" sz="4000" b="1" dirty="0"/>
              <a:t>JavaScript</a:t>
            </a:r>
            <a:endParaRPr lang="ru-RU" sz="4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620769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https://learn.javascript.ru/arrow-functions-basics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744072" y="1064925"/>
            <a:ext cx="41044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Функции в</a:t>
            </a:r>
            <a:r>
              <a:rPr lang="en-US" dirty="0"/>
              <a:t> JavaScript – </a:t>
            </a:r>
            <a:r>
              <a:rPr lang="ru-RU" dirty="0"/>
              <a:t>блоки кода которые возможно вызывать (выполнять) многократно. Синтаксисом </a:t>
            </a:r>
            <a:r>
              <a:rPr lang="en-US" dirty="0"/>
              <a:t>JS </a:t>
            </a:r>
            <a:r>
              <a:rPr lang="ru-RU" dirty="0"/>
              <a:t>предусмотрено несколько способов определения функций</a:t>
            </a:r>
            <a:r>
              <a:rPr lang="en-US" dirty="0"/>
              <a:t>: </a:t>
            </a:r>
            <a:r>
              <a:rPr lang="ru-RU" dirty="0"/>
              <a:t>Объявление функции (</a:t>
            </a:r>
            <a:r>
              <a:rPr lang="en-US" b="1" i="1" dirty="0"/>
              <a:t>Function Declaration</a:t>
            </a:r>
            <a:r>
              <a:rPr lang="ru-RU" dirty="0"/>
              <a:t>) (3), Функциональное выражение (</a:t>
            </a:r>
            <a:r>
              <a:rPr lang="en-US" b="1" i="1" dirty="0"/>
              <a:t>Function Expression</a:t>
            </a:r>
            <a:r>
              <a:rPr lang="ru-RU" dirty="0"/>
              <a:t>, она же «анонимная» функция) (8), и стрелочные-функции (</a:t>
            </a:r>
            <a:r>
              <a:rPr lang="en-US" b="1" dirty="0"/>
              <a:t>arrow-function</a:t>
            </a:r>
            <a:r>
              <a:rPr lang="en-US" dirty="0"/>
              <a:t>, </a:t>
            </a:r>
            <a:r>
              <a:rPr lang="ru-RU" dirty="0"/>
              <a:t>они же лямбда-функции) (13). Функции в </a:t>
            </a:r>
            <a:r>
              <a:rPr lang="en-US" dirty="0"/>
              <a:t>JavaScript – </a:t>
            </a:r>
            <a:r>
              <a:rPr lang="ru-RU" dirty="0"/>
              <a:t>тип данных, функцию мы можем размещать в переменных, как и другие типы данных. Отличие в том, что функции  мы можем вызывать.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92" y="931752"/>
            <a:ext cx="5899051" cy="4706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75008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Будет полезным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310763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557808"/>
            <a:ext cx="12192000" cy="710952"/>
          </a:xfrm>
        </p:spPr>
        <p:txBody>
          <a:bodyPr>
            <a:normAutofit/>
          </a:bodyPr>
          <a:lstStyle/>
          <a:p>
            <a:r>
              <a:rPr lang="ru-RU" sz="4000" b="1" dirty="0"/>
              <a:t>Перебирающие методы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3802" y="2636912"/>
            <a:ext cx="95050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В </a:t>
            </a:r>
            <a:r>
              <a:rPr lang="en-US" sz="3600" b="1" dirty="0"/>
              <a:t>JavaScript </a:t>
            </a:r>
            <a:r>
              <a:rPr lang="ru-RU" sz="3600" dirty="0"/>
              <a:t>есть еще ряд методов массивов, а именно: </a:t>
            </a:r>
            <a:r>
              <a:rPr lang="en-US" sz="3600" b="1" dirty="0">
                <a:solidFill>
                  <a:srgbClr val="0070C0"/>
                </a:solidFill>
              </a:rPr>
              <a:t>.every()</a:t>
            </a:r>
            <a:r>
              <a:rPr lang="ru-RU" sz="3600" b="1" dirty="0"/>
              <a:t>,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rgbClr val="00B050"/>
                </a:solidFill>
              </a:rPr>
              <a:t>.some()</a:t>
            </a:r>
            <a:r>
              <a:rPr lang="ru-RU" sz="3600" b="1" dirty="0"/>
              <a:t>, </a:t>
            </a:r>
            <a:r>
              <a:rPr lang="en-US" sz="3600" b="1" dirty="0">
                <a:solidFill>
                  <a:schemeClr val="accent6"/>
                </a:solidFill>
              </a:rPr>
              <a:t>.find()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rgbClr val="7030A0"/>
                </a:solidFill>
              </a:rPr>
              <a:t>.</a:t>
            </a:r>
            <a:r>
              <a:rPr lang="en-US" sz="3600" b="1" dirty="0" err="1">
                <a:solidFill>
                  <a:srgbClr val="7030A0"/>
                </a:solidFill>
              </a:rPr>
              <a:t>findIndex</a:t>
            </a:r>
            <a:r>
              <a:rPr lang="en-US" sz="3600" b="1" dirty="0">
                <a:solidFill>
                  <a:srgbClr val="7030A0"/>
                </a:solidFill>
              </a:rPr>
              <a:t>() </a:t>
            </a:r>
            <a:r>
              <a:rPr lang="ru-RU" sz="3600" dirty="0"/>
              <a:t>узнайте чем они могут быть полезны</a:t>
            </a:r>
            <a:r>
              <a:rPr lang="ru-RU" sz="3600" i="1" dirty="0"/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5761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769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058259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7448" y="2846546"/>
            <a:ext cx="104411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Принципы и подходы </a:t>
            </a:r>
            <a:r>
              <a:rPr lang="ru-RU" sz="4400" b="1" dirty="0">
                <a:solidFill>
                  <a:schemeClr val="accent6">
                    <a:lumMod val="75000"/>
                  </a:schemeClr>
                </a:solidFill>
              </a:rPr>
              <a:t>ООП</a:t>
            </a:r>
            <a:r>
              <a:rPr lang="ru-RU" sz="4400" b="1" dirty="0"/>
              <a:t> в </a:t>
            </a:r>
            <a:r>
              <a:rPr lang="en-US" sz="4400" b="1" dirty="0">
                <a:solidFill>
                  <a:srgbClr val="00B050"/>
                </a:solidFill>
              </a:rPr>
              <a:t>JavaScript</a:t>
            </a:r>
            <a:r>
              <a:rPr lang="en-US" sz="4400" b="1" dirty="0"/>
              <a:t> </a:t>
            </a:r>
            <a:r>
              <a:rPr lang="ru-RU" sz="4400" b="1" dirty="0"/>
              <a:t>и всё, что с этим связано…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2068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На следующем занятии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37470522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824575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14029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Заголовок 20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96752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>
                <a:latin typeface="+mn-lt"/>
              </a:rPr>
              <a:t>Домашнее задание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>
                <a:solidFill>
                  <a:srgbClr val="00B050"/>
                </a:solidFill>
                <a:latin typeface="+mn-lt"/>
              </a:rPr>
              <a:t>#B.1</a:t>
            </a:r>
            <a:endParaRPr lang="uk-UA" sz="40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591943" y="1148546"/>
            <a:ext cx="626469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«Азбука пилотов» (или официально </a:t>
            </a:r>
            <a:r>
              <a:rPr lang="ru-RU" sz="2000" b="1" dirty="0"/>
              <a:t>фонетический алфавит </a:t>
            </a:r>
            <a:r>
              <a:rPr lang="en-US" sz="2000" b="1" dirty="0"/>
              <a:t>ICAO</a:t>
            </a:r>
            <a:r>
              <a:rPr lang="ru-RU" sz="2000" dirty="0"/>
              <a:t>) - стандартизированный способ прочтения букв алфавита английского языка в авиации. Каждая буква кодируется словом, которое при плохой связи позволяет с высокой вероятностью распознать букву которая передаётся. Ваша задача, написать скрипт, который будет переводить буквенно-цифровую комбинацию в набор слов из «азбуки пилотов». </a:t>
            </a:r>
          </a:p>
          <a:p>
            <a:endParaRPr lang="ru-RU" sz="2000" dirty="0"/>
          </a:p>
          <a:p>
            <a:r>
              <a:rPr lang="ru-RU" sz="2000" b="1" dirty="0"/>
              <a:t>Например:</a:t>
            </a:r>
            <a:r>
              <a:rPr lang="ru-RU" sz="2000" dirty="0"/>
              <a:t> пользователь вводит комбинацию буквенно-цифровую, (буквы </a:t>
            </a:r>
            <a:r>
              <a:rPr lang="ru-RU" sz="2000" b="1" dirty="0"/>
              <a:t>только латинские</a:t>
            </a:r>
            <a:r>
              <a:rPr lang="ru-RU" sz="2000" dirty="0"/>
              <a:t>) (</a:t>
            </a:r>
            <a:r>
              <a:rPr lang="ru-RU" sz="2000" b="1" dirty="0"/>
              <a:t>например</a:t>
            </a:r>
            <a:r>
              <a:rPr lang="ru-RU" sz="2000" dirty="0"/>
              <a:t>: </a:t>
            </a:r>
            <a:r>
              <a:rPr lang="en-US" sz="2000" b="1" dirty="0">
                <a:solidFill>
                  <a:srgbClr val="0070C0"/>
                </a:solidFill>
              </a:rPr>
              <a:t>KL138</a:t>
            </a:r>
            <a:r>
              <a:rPr lang="ru-RU" sz="2000" b="1" dirty="0">
                <a:solidFill>
                  <a:srgbClr val="0070C0"/>
                </a:solidFill>
              </a:rPr>
              <a:t>6</a:t>
            </a:r>
            <a:r>
              <a:rPr lang="ru-RU" sz="2000" dirty="0"/>
              <a:t>),</a:t>
            </a:r>
            <a:r>
              <a:rPr lang="en-US" sz="2000" b="1" dirty="0"/>
              <a:t> </a:t>
            </a:r>
            <a:r>
              <a:rPr lang="ru-RU" sz="2000" dirty="0"/>
              <a:t>а скрипт выдает «расшифровку» в </a:t>
            </a:r>
            <a:r>
              <a:rPr lang="ru-RU" sz="2000" b="1" dirty="0">
                <a:solidFill>
                  <a:srgbClr val="C00000"/>
                </a:solidFill>
              </a:rPr>
              <a:t>соответствии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b="1" dirty="0">
                <a:solidFill>
                  <a:srgbClr val="C00000"/>
                </a:solidFill>
              </a:rPr>
              <a:t>с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b="1" dirty="0">
                <a:solidFill>
                  <a:srgbClr val="C00000"/>
                </a:solidFill>
              </a:rPr>
              <a:t>алфавитом</a:t>
            </a:r>
            <a:r>
              <a:rPr lang="en-US" sz="2000" b="1" dirty="0">
                <a:solidFill>
                  <a:srgbClr val="C00000"/>
                </a:solidFill>
              </a:rPr>
              <a:t> ICAO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/>
              <a:t>(</a:t>
            </a:r>
            <a:r>
              <a:rPr lang="ru-RU" sz="2000" b="1" dirty="0"/>
              <a:t>например</a:t>
            </a:r>
            <a:r>
              <a:rPr lang="ru-RU" sz="2000" dirty="0"/>
              <a:t>: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Kilo Lima One Three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Eight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Six</a:t>
            </a:r>
            <a:r>
              <a:rPr lang="ru-RU" sz="2000" dirty="0"/>
              <a:t>). Регистр вводимой комбинации не должен влиять на результат (т.е. большие и маленькие буквы дают один и тот же результат).</a:t>
            </a:r>
          </a:p>
        </p:txBody>
      </p:sp>
      <p:pic>
        <p:nvPicPr>
          <p:cNvPr id="4" name="Picture 2" descr="https://res.cloudinary.com/teepublic/image/private/s--K-Y9GIRh--/t_Preview/b_rgb:ffffff,c_limit,f_jpg,h_630,q_90,w_630/v1555171676/production/designs/4632302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59" y="1067484"/>
            <a:ext cx="5457859" cy="54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5713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08568" y="623731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269776"/>
            <a:ext cx="12192000" cy="710952"/>
          </a:xfrm>
        </p:spPr>
        <p:txBody>
          <a:bodyPr>
            <a:normAutofit/>
          </a:bodyPr>
          <a:lstStyle/>
          <a:p>
            <a:r>
              <a:rPr lang="ru-RU" sz="4000" b="1" dirty="0"/>
              <a:t>Домашнее задание </a:t>
            </a:r>
            <a:r>
              <a:rPr lang="en-US" sz="4000" b="1" dirty="0">
                <a:solidFill>
                  <a:srgbClr val="00B050"/>
                </a:solidFill>
              </a:rPr>
              <a:t>#B.2</a:t>
            </a:r>
            <a:endParaRPr lang="ru-RU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943872" y="1196752"/>
            <a:ext cx="65527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Написать скрипт которые будет словами записывать сумму заданную числом которое ввёл пользователь в пределах от 1 до 999</a:t>
            </a:r>
            <a:r>
              <a:rPr lang="en-US" sz="2800" dirty="0"/>
              <a:t> (</a:t>
            </a:r>
            <a:r>
              <a:rPr lang="ru-RU" sz="2800" dirty="0"/>
              <a:t>включительно</a:t>
            </a:r>
            <a:r>
              <a:rPr lang="en-US" sz="2800" dirty="0"/>
              <a:t>)</a:t>
            </a:r>
            <a:r>
              <a:rPr lang="ru-RU" sz="2800" dirty="0"/>
              <a:t>. Например </a:t>
            </a:r>
            <a:r>
              <a:rPr lang="ru-RU" sz="2800" b="1" dirty="0">
                <a:solidFill>
                  <a:srgbClr val="0070C0"/>
                </a:solidFill>
              </a:rPr>
              <a:t>643</a:t>
            </a:r>
            <a:r>
              <a:rPr lang="ru-RU" sz="2800" dirty="0"/>
              <a:t> =</a:t>
            </a:r>
            <a:r>
              <a:rPr lang="en-US" sz="2800" dirty="0"/>
              <a:t>&gt; </a:t>
            </a:r>
            <a:r>
              <a:rPr lang="ru-RU" sz="2800" dirty="0"/>
              <a:t>«</a:t>
            </a:r>
            <a:r>
              <a:rPr lang="ru-RU" sz="2800" b="1" dirty="0">
                <a:solidFill>
                  <a:srgbClr val="00B050"/>
                </a:solidFill>
              </a:rPr>
              <a:t>шестьсот сорок три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ru-RU" sz="2800" b="1" dirty="0">
                <a:solidFill>
                  <a:srgbClr val="00B050"/>
                </a:solidFill>
              </a:rPr>
              <a:t>гривны</a:t>
            </a:r>
            <a:r>
              <a:rPr lang="ru-RU" sz="2800" dirty="0"/>
              <a:t>»  </a:t>
            </a:r>
            <a:r>
              <a:rPr lang="ru-RU" sz="2800" i="1" dirty="0"/>
              <a:t>(не забывая добавлять слово </a:t>
            </a:r>
            <a:r>
              <a:rPr lang="ru-RU" sz="2800" b="1" i="1" dirty="0"/>
              <a:t>гривен</a:t>
            </a:r>
            <a:r>
              <a:rPr lang="ru-RU" sz="2800" i="1" dirty="0"/>
              <a:t>, </a:t>
            </a:r>
            <a:r>
              <a:rPr lang="ru-RU" sz="2800" b="1" i="1" dirty="0"/>
              <a:t>гривна</a:t>
            </a:r>
            <a:r>
              <a:rPr lang="ru-RU" sz="2800" i="1" dirty="0"/>
              <a:t> и т.д. в зависимости от необходимого склонения).</a:t>
            </a:r>
          </a:p>
        </p:txBody>
      </p:sp>
      <p:pic>
        <p:nvPicPr>
          <p:cNvPr id="3076" name="Picture 4" descr="https://scontent.fdnk3-2.fna.fbcdn.net/v/t1.0-9/20621100_1631429633535214_6800378863909335045_n.jpg?_nc_cat=108&amp;_nc_ohc=bLA3_ufcjZQAQmyLlGIYeJM5SjNBuLX3nI7DjccFy4NJvqIiV1JXwP1yA&amp;_nc_ht=scontent.fdnk3-2.fna&amp;oh=63da0686bbc4684db6d8427f65657ff7&amp;oe=5E439A2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72"/>
          <a:stretch/>
        </p:blipFill>
        <p:spPr bwMode="auto">
          <a:xfrm>
            <a:off x="767408" y="1124743"/>
            <a:ext cx="3734571" cy="4896544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53B2DA-6B2A-4BE0-BA3F-92AEE9284C05}"/>
              </a:ext>
            </a:extLst>
          </p:cNvPr>
          <p:cNvSpPr txBox="1"/>
          <p:nvPr/>
        </p:nvSpPr>
        <p:spPr>
          <a:xfrm>
            <a:off x="5015881" y="5013176"/>
            <a:ext cx="5832648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dirty="0"/>
              <a:t>Если задача решилась быстро и просто, то – расширяем диапазон от </a:t>
            </a:r>
            <a:r>
              <a:rPr lang="ru-RU" sz="2400" b="1" dirty="0"/>
              <a:t>1</a:t>
            </a:r>
            <a:r>
              <a:rPr lang="ru-RU" sz="2400" dirty="0"/>
              <a:t> до </a:t>
            </a:r>
            <a:r>
              <a:rPr lang="ru-RU" sz="2400" b="1" dirty="0"/>
              <a:t>999 999 999 гривен</a:t>
            </a:r>
            <a:r>
              <a:rPr lang="ru-RU" sz="2400" dirty="0"/>
              <a:t>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07214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https://learn.javascript.ru/rest-parameters-spread-operator</a:t>
            </a:r>
            <a:endParaRPr lang="ru-RU" sz="2400" b="1" dirty="0"/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Оператор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ru-RU" sz="4000" b="1" dirty="0"/>
              <a:t> и функции</a:t>
            </a:r>
            <a:r>
              <a:rPr lang="en-US" sz="4000" b="1" dirty="0"/>
              <a:t> </a:t>
            </a:r>
            <a:endParaRPr lang="ru-RU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610136" y="4365104"/>
            <a:ext cx="73742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Функция может принимать параметры и возвращать результат своей работы для дальнейшего использования (оператор </a:t>
            </a:r>
            <a:r>
              <a:rPr lang="en-US" sz="2000" i="1" dirty="0"/>
              <a:t>return</a:t>
            </a:r>
            <a:r>
              <a:rPr lang="ru-RU" sz="2000" dirty="0"/>
              <a:t>)</a:t>
            </a:r>
            <a:r>
              <a:rPr lang="en-US" sz="2000" dirty="0"/>
              <a:t>. </a:t>
            </a:r>
            <a:r>
              <a:rPr lang="ru-RU" sz="2000" dirty="0"/>
              <a:t>Но при помощи оператора </a:t>
            </a:r>
            <a:r>
              <a:rPr lang="ru-RU" sz="2800" b="1" dirty="0"/>
              <a:t>...</a:t>
            </a:r>
            <a:r>
              <a:rPr lang="ru-RU" sz="2000" dirty="0"/>
              <a:t> (в данном случае его называют </a:t>
            </a:r>
            <a:r>
              <a:rPr lang="en-US" sz="2000" i="1" dirty="0"/>
              <a:t>rest-</a:t>
            </a:r>
            <a:r>
              <a:rPr lang="ru-RU" sz="2000" i="1" dirty="0"/>
              <a:t>оператором</a:t>
            </a:r>
            <a:r>
              <a:rPr lang="ru-RU" sz="2000" dirty="0"/>
              <a:t>) мы можем принят любое количество параметров и работать с ними  как с массивом 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7030A0"/>
                </a:solidFill>
              </a:rPr>
              <a:t>ES2015</a:t>
            </a:r>
            <a:r>
              <a:rPr lang="en-US" sz="2000" dirty="0"/>
              <a:t>).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136" y="1052736"/>
            <a:ext cx="7158271" cy="3096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74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135687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Подробнее:</a:t>
            </a:r>
            <a:r>
              <a:rPr lang="en-US" sz="2000" b="1" dirty="0"/>
              <a:t> </a:t>
            </a:r>
            <a:r>
              <a:rPr lang="en-US" sz="2000" b="1" dirty="0">
                <a:hlinkClick r:id="rId2"/>
              </a:rPr>
              <a:t>https://learn.javascript.ru/function-basics#parametry-po-umolchaniyu</a:t>
            </a:r>
            <a:endParaRPr lang="ru-RU" sz="2000" b="1" dirty="0"/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Параметры по умолчанию в функциях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98687" y="4365104"/>
            <a:ext cx="75137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Передача неполного набора параметров не является ошибкой в </a:t>
            </a:r>
            <a:r>
              <a:rPr lang="en-US" sz="2000" b="1" dirty="0"/>
              <a:t>JavaScript</a:t>
            </a:r>
            <a:r>
              <a:rPr lang="ru-RU" sz="2000" dirty="0"/>
              <a:t>, но может создать проблемы при работе функции. При помощи синтаксиса параметров по умолчанию мы можем указать значения которые будут использоваться если тот или иной параметр не будет передан 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7030A0"/>
                </a:solidFill>
              </a:rPr>
              <a:t>ES2015</a:t>
            </a:r>
            <a:r>
              <a:rPr lang="en-US" sz="2000" dirty="0"/>
              <a:t>).</a:t>
            </a:r>
            <a:endParaRPr lang="ru-RU" sz="2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00" y="1048087"/>
            <a:ext cx="7009681" cy="30915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2755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Функция в объекте – метод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289872"/>
            <a:ext cx="7680176" cy="4299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8832304" y="1362248"/>
            <a:ext cx="26642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Функции могут размещается в ячейках массива (коллекций </a:t>
            </a:r>
            <a:r>
              <a:rPr lang="en-US" sz="2400" dirty="0"/>
              <a:t>Set </a:t>
            </a:r>
            <a:r>
              <a:rPr lang="ru-RU" sz="2400" dirty="0"/>
              <a:t>и </a:t>
            </a:r>
            <a:r>
              <a:rPr lang="en-US" sz="2400" dirty="0"/>
              <a:t>Map</a:t>
            </a:r>
            <a:r>
              <a:rPr lang="ru-RU" sz="2400" dirty="0"/>
              <a:t>)</a:t>
            </a:r>
            <a:r>
              <a:rPr lang="en-US" sz="2400" dirty="0"/>
              <a:t> </a:t>
            </a:r>
            <a:r>
              <a:rPr lang="ru-RU" sz="2400" dirty="0"/>
              <a:t>а также в свойствах объекта. При этом для функций в составе объектов есть отдельный термин – </a:t>
            </a:r>
            <a:r>
              <a:rPr lang="ru-RU" sz="2400" b="1" dirty="0"/>
              <a:t>метод</a:t>
            </a:r>
            <a:r>
              <a:rPr lang="ru-RU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19536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6796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uk-UA" sz="3200" b="1" dirty="0" err="1">
                <a:solidFill>
                  <a:srgbClr val="232629"/>
                </a:solidFill>
                <a:latin typeface="var(--theme-question-title-font-family)"/>
              </a:rPr>
              <a:t>Самовызывающиеся</a:t>
            </a:r>
            <a:r>
              <a:rPr lang="uk-UA" sz="3200" b="1" dirty="0">
                <a:solidFill>
                  <a:srgbClr val="232629"/>
                </a:solidFill>
                <a:latin typeface="var(--theme-question-title-font-family)"/>
              </a:rPr>
              <a:t> </a:t>
            </a:r>
            <a:r>
              <a:rPr lang="uk-UA" sz="3200" b="1" dirty="0" err="1">
                <a:solidFill>
                  <a:srgbClr val="232629"/>
                </a:solidFill>
                <a:latin typeface="var(--theme-question-title-font-family)"/>
              </a:rPr>
              <a:t>функции</a:t>
            </a:r>
            <a:r>
              <a:rPr lang="en-US" sz="3200" b="1" dirty="0">
                <a:solidFill>
                  <a:srgbClr val="232629"/>
                </a:solidFill>
                <a:latin typeface="var(--theme-question-title-font-family)"/>
              </a:rPr>
              <a:t> </a:t>
            </a:r>
            <a:r>
              <a:rPr lang="ru-RU" sz="3200" b="1" dirty="0">
                <a:solidFill>
                  <a:srgbClr val="232629"/>
                </a:solidFill>
                <a:latin typeface="var(--theme-question-title-font-family)"/>
              </a:rPr>
              <a:t>в</a:t>
            </a:r>
            <a:r>
              <a:rPr lang="uk-UA" sz="3200" b="1" dirty="0">
                <a:solidFill>
                  <a:srgbClr val="232629"/>
                </a:solidFill>
                <a:latin typeface="var(--theme-question-title-font-family)"/>
              </a:rPr>
              <a:t> </a:t>
            </a:r>
            <a:r>
              <a:rPr lang="en-US" sz="3200" b="1" dirty="0">
                <a:solidFill>
                  <a:srgbClr val="232629"/>
                </a:solidFill>
                <a:latin typeface="var(--theme-question-title-font-family)"/>
              </a:rPr>
              <a:t>JavaScript</a:t>
            </a:r>
            <a:endParaRPr lang="en-US" sz="3200" b="1" i="0" dirty="0">
              <a:solidFill>
                <a:srgbClr val="232629"/>
              </a:solidFill>
              <a:effectLst/>
              <a:latin typeface="-apple-syste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91544" y="4769857"/>
            <a:ext cx="87129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err="1">
                <a:solidFill>
                  <a:srgbClr val="232629"/>
                </a:solidFill>
                <a:latin typeface="var(--theme-question-title-font-family)"/>
              </a:rPr>
              <a:t>Самовызывающиеся</a:t>
            </a:r>
            <a:r>
              <a:rPr lang="uk-UA" sz="2000" dirty="0">
                <a:solidFill>
                  <a:srgbClr val="232629"/>
                </a:solidFill>
                <a:latin typeface="var(--theme-question-title-font-family)"/>
              </a:rPr>
              <a:t> </a:t>
            </a:r>
            <a:r>
              <a:rPr lang="uk-UA" sz="2000" dirty="0" err="1">
                <a:solidFill>
                  <a:srgbClr val="232629"/>
                </a:solidFill>
                <a:latin typeface="var(--theme-question-title-font-family)"/>
              </a:rPr>
              <a:t>функции</a:t>
            </a:r>
            <a:r>
              <a:rPr lang="uk-UA" sz="2000" dirty="0">
                <a:solidFill>
                  <a:srgbClr val="232629"/>
                </a:solidFill>
                <a:latin typeface="var(--theme-question-title-font-family)"/>
              </a:rPr>
              <a:t> </a:t>
            </a:r>
            <a:r>
              <a:rPr lang="ru-RU" sz="2000" dirty="0"/>
              <a:t>– удобный механизм выполнить какие-либо действия автоматически, не создавая переменных и внося в код явных вызовов функций. Другими словами не засоряя глобальную область видимости. Активно используется в  сторонних библиотеках.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1672687"/>
            <a:ext cx="7405746" cy="2520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4143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02128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https://learn.javascript.ru/closure</a:t>
            </a:r>
            <a:endParaRPr lang="ru-RU" sz="2400" b="1" dirty="0"/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Замыкания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1301160"/>
            <a:ext cx="7800975" cy="415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8580276" y="1484784"/>
            <a:ext cx="30243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У функций есть доступ к внешним переменным, этот механизм называют </a:t>
            </a:r>
            <a:r>
              <a:rPr lang="ru-RU" sz="2400" b="1" dirty="0"/>
              <a:t>замыканием</a:t>
            </a:r>
            <a:r>
              <a:rPr lang="ru-RU" sz="2400" dirty="0"/>
              <a:t>, он позволяет обращаться к внешнему контексту и получать оттуда актуальные данные. </a:t>
            </a:r>
          </a:p>
        </p:txBody>
      </p:sp>
    </p:spTree>
    <p:extLst>
      <p:ext uri="{BB962C8B-B14F-4D97-AF65-F5344CB8AC3E}">
        <p14:creationId xmlns:p14="http://schemas.microsoft.com/office/powerpoint/2010/main" val="86190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2. </a:t>
            </a:r>
            <a:r>
              <a:rPr lang="ru-RU" sz="6000" b="1" dirty="0"/>
              <a:t>Таймеры в </a:t>
            </a:r>
            <a:r>
              <a:rPr lang="en-US" sz="6000" b="1" dirty="0"/>
              <a:t>JavaScript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9298532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5830</TotalTime>
  <Words>1641</Words>
  <Application>Microsoft Office PowerPoint</Application>
  <PresentationFormat>Широкий екран</PresentationFormat>
  <Paragraphs>122</Paragraphs>
  <Slides>36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36</vt:i4>
      </vt:variant>
    </vt:vector>
  </HeadingPairs>
  <TitlesOfParts>
    <vt:vector size="42" baseType="lpstr">
      <vt:lpstr>-apple-system</vt:lpstr>
      <vt:lpstr>Arial</vt:lpstr>
      <vt:lpstr>Calibri</vt:lpstr>
      <vt:lpstr>Courier New</vt:lpstr>
      <vt:lpstr>var(--theme-question-title-font-family)</vt:lpstr>
      <vt:lpstr>Тема Office</vt:lpstr>
      <vt:lpstr>Презентація PowerPoint</vt:lpstr>
      <vt:lpstr>Презентація PowerPoint</vt:lpstr>
      <vt:lpstr>Функции в JavaScript</vt:lpstr>
      <vt:lpstr>Оператор … и функции </vt:lpstr>
      <vt:lpstr>Параметры по умолчанию в функциях</vt:lpstr>
      <vt:lpstr>Функция в объекте – метод</vt:lpstr>
      <vt:lpstr>Презентація PowerPoint</vt:lpstr>
      <vt:lpstr>Замыкания</vt:lpstr>
      <vt:lpstr>Презентація PowerPoint</vt:lpstr>
      <vt:lpstr>Таймеры в JavaScript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 Event Loop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Метод .sort() и функция-компаратор</vt:lpstr>
      <vt:lpstr>Полезнейщие методы преобразования массивов</vt:lpstr>
      <vt:lpstr>Презентація PowerPoint</vt:lpstr>
      <vt:lpstr>Перебирающие методы</vt:lpstr>
      <vt:lpstr>Презентація PowerPoint</vt:lpstr>
      <vt:lpstr>Презентація PowerPoint</vt:lpstr>
      <vt:lpstr>Презентація PowerPoint</vt:lpstr>
      <vt:lpstr>Домашнее задание #B.1</vt:lpstr>
      <vt:lpstr>Домашнее задание #B.2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767</cp:revision>
  <dcterms:created xsi:type="dcterms:W3CDTF">2014-11-20T09:08:59Z</dcterms:created>
  <dcterms:modified xsi:type="dcterms:W3CDTF">2022-01-18T07:39:26Z</dcterms:modified>
</cp:coreProperties>
</file>