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61" r:id="rId2"/>
    <p:sldId id="562" r:id="rId3"/>
    <p:sldId id="530" r:id="rId4"/>
    <p:sldId id="425" r:id="rId5"/>
    <p:sldId id="388" r:id="rId6"/>
    <p:sldId id="546" r:id="rId7"/>
    <p:sldId id="381" r:id="rId8"/>
    <p:sldId id="390" r:id="rId9"/>
    <p:sldId id="391" r:id="rId10"/>
    <p:sldId id="385" r:id="rId11"/>
    <p:sldId id="532" r:id="rId12"/>
    <p:sldId id="531" r:id="rId13"/>
    <p:sldId id="526" r:id="rId14"/>
    <p:sldId id="563" r:id="rId15"/>
    <p:sldId id="500" r:id="rId16"/>
    <p:sldId id="473" r:id="rId17"/>
    <p:sldId id="474" r:id="rId18"/>
    <p:sldId id="475" r:id="rId19"/>
    <p:sldId id="477" r:id="rId20"/>
    <p:sldId id="495" r:id="rId21"/>
    <p:sldId id="497" r:id="rId22"/>
    <p:sldId id="557" r:id="rId23"/>
    <p:sldId id="508" r:id="rId24"/>
    <p:sldId id="507" r:id="rId25"/>
    <p:sldId id="520" r:id="rId26"/>
    <p:sldId id="511" r:id="rId27"/>
    <p:sldId id="514" r:id="rId28"/>
    <p:sldId id="515" r:id="rId29"/>
    <p:sldId id="516" r:id="rId30"/>
    <p:sldId id="517" r:id="rId31"/>
    <p:sldId id="558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6" r:id="rId41"/>
    <p:sldId id="582" r:id="rId42"/>
    <p:sldId id="585" r:id="rId43"/>
    <p:sldId id="579" r:id="rId44"/>
    <p:sldId id="580" r:id="rId45"/>
    <p:sldId id="584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8EB3D-DCDF-4593-9CA3-803FBE154B25}" v="1" dt="2022-02-07T07:21:45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11T07:18:08.438" v="56" actId="20577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modSp mod">
        <pc:chgData name="Anatoliy Kigel" userId="7432c6c4687b0a9c" providerId="LiveId" clId="{0DF8EB3D-DCDF-4593-9CA3-803FBE154B25}" dt="2022-02-11T07:18:08.438" v="56" actId="20577"/>
        <pc:sldMkLst>
          <pc:docMk/>
          <pc:sldMk cId="3390331817" sldId="584"/>
        </pc:sldMkLst>
        <pc:spChg chg="mod">
          <ac:chgData name="Anatoliy Kigel" userId="7432c6c4687b0a9c" providerId="LiveId" clId="{0DF8EB3D-DCDF-4593-9CA3-803FBE154B25}" dt="2022-02-11T07:18:08.438" v="56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ru-RU" sz="2000" dirty="0"/>
              <a:t>.</a:t>
            </a: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B20DEE37-86E7-4666-BB50-2606D9B51735}"/>
              </a:ext>
            </a:extLst>
          </p:cNvPr>
          <p:cNvGrpSpPr/>
          <p:nvPr/>
        </p:nvGrpSpPr>
        <p:grpSpPr>
          <a:xfrm>
            <a:off x="1991544" y="4193793"/>
            <a:ext cx="8396020" cy="2004551"/>
            <a:chOff x="1919536" y="4212158"/>
            <a:chExt cx="8396020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962629" y="4212158"/>
              <a:ext cx="8352927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19536" y="4522226"/>
              <a:ext cx="83529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365761" y="5193136"/>
              <a:ext cx="7546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62242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445875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7858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2" y="3072147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56490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7329-8AEA-40F6-9048-67B35581CA5B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e.preventDefault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 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e.stopPropagation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006838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7030A0"/>
                </a:solidFill>
              </a:rPr>
              <a:t>валидация данных</a:t>
            </a:r>
            <a:r>
              <a:rPr lang="en-US" sz="6000" b="1" dirty="0">
                <a:solidFill>
                  <a:srgbClr val="7030A0"/>
                </a:solidFill>
              </a:rPr>
              <a:t> </a:t>
            </a:r>
            <a:r>
              <a:rPr lang="ru-RU" sz="6000" b="1" dirty="0"/>
              <a:t>в </a:t>
            </a:r>
            <a:r>
              <a:rPr lang="en-US" sz="6000" b="1" dirty="0"/>
              <a:t>JavaScript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#E.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8040217" y="148478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8040217" y="3645024"/>
            <a:ext cx="3672407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сортировки по цене.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1257</Words>
  <Application>Microsoft Office PowerPoint</Application>
  <PresentationFormat>Широкий екран</PresentationFormat>
  <Paragraphs>150</Paragraphs>
  <Slides>45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45</vt:i4>
      </vt:variant>
    </vt:vector>
  </HeadingPairs>
  <TitlesOfParts>
    <vt:vector size="4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2022-02-11T07:18:09Z</dcterms:modified>
</cp:coreProperties>
</file>