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481" r:id="rId2"/>
    <p:sldId id="562" r:id="rId3"/>
    <p:sldId id="561" r:id="rId4"/>
    <p:sldId id="420" r:id="rId5"/>
    <p:sldId id="556" r:id="rId6"/>
    <p:sldId id="557" r:id="rId7"/>
    <p:sldId id="503" r:id="rId8"/>
    <p:sldId id="504" r:id="rId9"/>
    <p:sldId id="505" r:id="rId10"/>
    <p:sldId id="546" r:id="rId11"/>
    <p:sldId id="545" r:id="rId12"/>
    <p:sldId id="510" r:id="rId13"/>
    <p:sldId id="543" r:id="rId14"/>
    <p:sldId id="544" r:id="rId15"/>
    <p:sldId id="564" r:id="rId16"/>
    <p:sldId id="563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6CB762-EA8C-41D3-9C2F-A3EEE8C4C40D}">
          <p14:sldIdLst>
            <p14:sldId id="481"/>
            <p14:sldId id="562"/>
            <p14:sldId id="561"/>
            <p14:sldId id="420"/>
            <p14:sldId id="556"/>
            <p14:sldId id="557"/>
            <p14:sldId id="503"/>
            <p14:sldId id="504"/>
            <p14:sldId id="505"/>
            <p14:sldId id="546"/>
            <p14:sldId id="545"/>
            <p14:sldId id="510"/>
            <p14:sldId id="543"/>
            <p14:sldId id="544"/>
            <p14:sldId id="564"/>
            <p14:sldId id="5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51EFA-99F5-4963-A19B-DFF5E296B973}" v="1" dt="2022-02-20T17:39:06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483" autoAdjust="0"/>
  </p:normalViewPr>
  <p:slideViewPr>
    <p:cSldViewPr>
      <p:cViewPr varScale="1">
        <p:scale>
          <a:sx n="114" d="100"/>
          <a:sy n="114" d="100"/>
        </p:scale>
        <p:origin x="25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D4AC314-1861-4644-8302-1371808BB05F}"/>
    <pc:docChg chg="undo redo custSel addSld delSld modSld sldOrd modSection">
      <pc:chgData name="Anatoliy Kigel" userId="7432c6c4687b0a9c" providerId="LiveId" clId="{5D4AC314-1861-4644-8302-1371808BB05F}" dt="2021-11-20T11:56:32.676" v="612" actId="552"/>
      <pc:docMkLst>
        <pc:docMk/>
      </pc:docMkLst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58204361" sldId="34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771553471" sldId="364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274794983" sldId="385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91103200" sldId="38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485247262" sldId="40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140144168" sldId="40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719666714" sldId="412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187402257" sldId="413"/>
        </pc:sldMkLst>
      </pc:sldChg>
      <pc:sldChg chg="modSp add del mod">
        <pc:chgData name="Anatoliy Kigel" userId="7432c6c4687b0a9c" providerId="LiveId" clId="{5D4AC314-1861-4644-8302-1371808BB05F}" dt="2021-11-15T09:27:00.286" v="149" actId="47"/>
        <pc:sldMkLst>
          <pc:docMk/>
          <pc:sldMk cId="4121138958" sldId="418"/>
        </pc:sldMkLst>
        <pc:spChg chg="mod">
          <ac:chgData name="Anatoliy Kigel" userId="7432c6c4687b0a9c" providerId="LiveId" clId="{5D4AC314-1861-4644-8302-1371808BB05F}" dt="2021-11-15T09:25:08.224" v="130" actId="403"/>
          <ac:spMkLst>
            <pc:docMk/>
            <pc:sldMk cId="4121138958" sldId="418"/>
            <ac:spMk id="5" creationId="{00000000-0000-0000-0000-000000000000}"/>
          </ac:spMkLst>
        </pc:spChg>
      </pc:sldChg>
      <pc:sldChg chg="add del">
        <pc:chgData name="Anatoliy Kigel" userId="7432c6c4687b0a9c" providerId="LiveId" clId="{5D4AC314-1861-4644-8302-1371808BB05F}" dt="2021-11-15T09:27:02.667" v="150" actId="47"/>
        <pc:sldMkLst>
          <pc:docMk/>
          <pc:sldMk cId="4134709595" sldId="419"/>
        </pc:sldMkLst>
      </pc:sldChg>
      <pc:sldChg chg="modSp add mod">
        <pc:chgData name="Anatoliy Kigel" userId="7432c6c4687b0a9c" providerId="LiveId" clId="{5D4AC314-1861-4644-8302-1371808BB05F}" dt="2021-11-15T09:24:59.799" v="120" actId="20577"/>
        <pc:sldMkLst>
          <pc:docMk/>
          <pc:sldMk cId="2995236888" sldId="420"/>
        </pc:sldMkLst>
        <pc:spChg chg="mod">
          <ac:chgData name="Anatoliy Kigel" userId="7432c6c4687b0a9c" providerId="LiveId" clId="{5D4AC314-1861-4644-8302-1371808BB05F}" dt="2021-11-15T09:24:59.799" v="120" actId="20577"/>
          <ac:spMkLst>
            <pc:docMk/>
            <pc:sldMk cId="2995236888" sldId="420"/>
            <ac:spMk id="7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52387830" sldId="46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86957727" sldId="47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585797329" sldId="479"/>
        </pc:sldMkLst>
      </pc:sldChg>
      <pc:sldChg chg="modSp mod">
        <pc:chgData name="Anatoliy Kigel" userId="7432c6c4687b0a9c" providerId="LiveId" clId="{5D4AC314-1861-4644-8302-1371808BB05F}" dt="2021-11-15T09:26:09.287" v="135" actId="207"/>
        <pc:sldMkLst>
          <pc:docMk/>
          <pc:sldMk cId="3569231347" sldId="481"/>
        </pc:sldMkLst>
        <pc:spChg chg="mod">
          <ac:chgData name="Anatoliy Kigel" userId="7432c6c4687b0a9c" providerId="LiveId" clId="{5D4AC314-1861-4644-8302-1371808BB05F}" dt="2021-11-15T09:26:09.287" v="135" actId="207"/>
          <ac:spMkLst>
            <pc:docMk/>
            <pc:sldMk cId="3569231347" sldId="481"/>
            <ac:spMk id="9" creationId="{00000000-0000-0000-0000-000000000000}"/>
          </ac:spMkLst>
        </pc:spChg>
      </pc:sldChg>
      <pc:sldChg chg="modSp mod">
        <pc:chgData name="Anatoliy Kigel" userId="7432c6c4687b0a9c" providerId="LiveId" clId="{5D4AC314-1861-4644-8302-1371808BB05F}" dt="2021-11-15T09:32:53.287" v="242" actId="255"/>
        <pc:sldMkLst>
          <pc:docMk/>
          <pc:sldMk cId="1245830231" sldId="503"/>
        </pc:sldMkLst>
        <pc:spChg chg="mod">
          <ac:chgData name="Anatoliy Kigel" userId="7432c6c4687b0a9c" providerId="LiveId" clId="{5D4AC314-1861-4644-8302-1371808BB05F}" dt="2021-11-15T09:32:53.287" v="242" actId="255"/>
          <ac:spMkLst>
            <pc:docMk/>
            <pc:sldMk cId="1245830231" sldId="503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649097701" sldId="532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773794365" sldId="53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4002966659" sldId="53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876966440" sldId="53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60807912" sldId="53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75144151" sldId="540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339096667" sldId="541"/>
        </pc:sldMkLst>
      </pc:sldChg>
      <pc:sldChg chg="modSp add mod">
        <pc:chgData name="Anatoliy Kigel" userId="7432c6c4687b0a9c" providerId="LiveId" clId="{5D4AC314-1861-4644-8302-1371808BB05F}" dt="2021-11-15T09:31:24.346" v="207" actId="6549"/>
        <pc:sldMkLst>
          <pc:docMk/>
          <pc:sldMk cId="433616710" sldId="543"/>
        </pc:sldMkLst>
        <pc:spChg chg="mod">
          <ac:chgData name="Anatoliy Kigel" userId="7432c6c4687b0a9c" providerId="LiveId" clId="{5D4AC314-1861-4644-8302-1371808BB05F}" dt="2021-11-15T09:31:24.346" v="207" actId="6549"/>
          <ac:spMkLst>
            <pc:docMk/>
            <pc:sldMk cId="433616710" sldId="543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95667550" sldId="543"/>
        </pc:sldMkLst>
      </pc:sldChg>
      <pc:sldChg chg="modSp add mod">
        <pc:chgData name="Anatoliy Kigel" userId="7432c6c4687b0a9c" providerId="LiveId" clId="{5D4AC314-1861-4644-8302-1371808BB05F}" dt="2021-11-15T09:31:33.985" v="222" actId="1035"/>
        <pc:sldMkLst>
          <pc:docMk/>
          <pc:sldMk cId="430255524" sldId="544"/>
        </pc:sldMkLst>
        <pc:spChg chg="mod">
          <ac:chgData name="Anatoliy Kigel" userId="7432c6c4687b0a9c" providerId="LiveId" clId="{5D4AC314-1861-4644-8302-1371808BB05F}" dt="2021-11-15T09:31:33.985" v="222" actId="1035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09:31:21.259" v="206" actId="20577"/>
          <ac:spMkLst>
            <pc:docMk/>
            <pc:sldMk cId="430255524" sldId="544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936054178" sldId="544"/>
        </pc:sldMkLst>
      </pc:sldChg>
      <pc:sldChg chg="modSp mod">
        <pc:chgData name="Anatoliy Kigel" userId="7432c6c4687b0a9c" providerId="LiveId" clId="{5D4AC314-1861-4644-8302-1371808BB05F}" dt="2021-11-15T09:30:12.470" v="181" actId="20577"/>
        <pc:sldMkLst>
          <pc:docMk/>
          <pc:sldMk cId="2900044800" sldId="546"/>
        </pc:sldMkLst>
        <pc:spChg chg="mod">
          <ac:chgData name="Anatoliy Kigel" userId="7432c6c4687b0a9c" providerId="LiveId" clId="{5D4AC314-1861-4644-8302-1371808BB05F}" dt="2021-11-15T09:30:12.470" v="181" actId="20577"/>
          <ac:spMkLst>
            <pc:docMk/>
            <pc:sldMk cId="2900044800" sldId="546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129038092" sldId="54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437550807" sldId="550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3627595" sldId="551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655616547" sldId="553"/>
        </pc:sldMkLst>
      </pc:sldChg>
      <pc:sldChg chg="modSp add mod ord">
        <pc:chgData name="Anatoliy Kigel" userId="7432c6c4687b0a9c" providerId="LiveId" clId="{5D4AC314-1861-4644-8302-1371808BB05F}" dt="2021-11-15T09:32:45.555" v="241" actId="255"/>
        <pc:sldMkLst>
          <pc:docMk/>
          <pc:sldMk cId="2995446334" sldId="556"/>
        </pc:sldMkLst>
        <pc:spChg chg="mod">
          <ac:chgData name="Anatoliy Kigel" userId="7432c6c4687b0a9c" providerId="LiveId" clId="{5D4AC314-1861-4644-8302-1371808BB05F}" dt="2021-11-15T09:32:45.555" v="241" actId="255"/>
          <ac:spMkLst>
            <pc:docMk/>
            <pc:sldMk cId="2995446334" sldId="556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5D4AC314-1861-4644-8302-1371808BB05F}" dt="2021-11-15T09:29:45.195" v="175" actId="20577"/>
        <pc:sldMkLst>
          <pc:docMk/>
          <pc:sldMk cId="1403619253" sldId="557"/>
        </pc:sldMkLst>
        <pc:spChg chg="mod">
          <ac:chgData name="Anatoliy Kigel" userId="7432c6c4687b0a9c" providerId="LiveId" clId="{5D4AC314-1861-4644-8302-1371808BB05F}" dt="2021-11-15T09:29:41.447" v="171" actId="20577"/>
          <ac:spMkLst>
            <pc:docMk/>
            <pc:sldMk cId="1403619253" sldId="557"/>
            <ac:spMk id="6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09:29:45.195" v="175" actId="20577"/>
          <ac:spMkLst>
            <pc:docMk/>
            <pc:sldMk cId="1403619253" sldId="557"/>
            <ac:spMk id="7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31:41.887" v="223" actId="47"/>
        <pc:sldMkLst>
          <pc:docMk/>
          <pc:sldMk cId="1460045381" sldId="559"/>
        </pc:sldMkLst>
      </pc:sldChg>
      <pc:sldChg chg="modSp mod">
        <pc:chgData name="Anatoliy Kigel" userId="7432c6c4687b0a9c" providerId="LiveId" clId="{5D4AC314-1861-4644-8302-1371808BB05F}" dt="2021-11-15T09:33:15.160" v="247" actId="403"/>
        <pc:sldMkLst>
          <pc:docMk/>
          <pc:sldMk cId="3979684521" sldId="560"/>
        </pc:sldMkLst>
        <pc:spChg chg="mod">
          <ac:chgData name="Anatoliy Kigel" userId="7432c6c4687b0a9c" providerId="LiveId" clId="{5D4AC314-1861-4644-8302-1371808BB05F}" dt="2021-11-15T09:33:15.160" v="247" actId="403"/>
          <ac:spMkLst>
            <pc:docMk/>
            <pc:sldMk cId="3979684521" sldId="56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AC314-1861-4644-8302-1371808BB05F}" dt="2021-11-15T09:27:16.214" v="157" actId="122"/>
        <pc:sldMkLst>
          <pc:docMk/>
          <pc:sldMk cId="1109202720" sldId="561"/>
        </pc:sldMkLst>
        <pc:spChg chg="mod">
          <ac:chgData name="Anatoliy Kigel" userId="7432c6c4687b0a9c" providerId="LiveId" clId="{5D4AC314-1861-4644-8302-1371808BB05F}" dt="2021-11-15T09:27:16.214" v="157" actId="122"/>
          <ac:spMkLst>
            <pc:docMk/>
            <pc:sldMk cId="1109202720" sldId="561"/>
            <ac:spMk id="2" creationId="{00000000-0000-0000-0000-000000000000}"/>
          </ac:spMkLst>
        </pc:spChg>
      </pc:sldChg>
      <pc:sldChg chg="modSp add mod">
        <pc:chgData name="Anatoliy Kigel" userId="7432c6c4687b0a9c" providerId="LiveId" clId="{5D4AC314-1861-4644-8302-1371808BB05F}" dt="2021-11-20T11:54:24.715" v="582" actId="20577"/>
        <pc:sldMkLst>
          <pc:docMk/>
          <pc:sldMk cId="1511881577" sldId="562"/>
        </pc:sldMkLst>
        <pc:spChg chg="mod">
          <ac:chgData name="Anatoliy Kigel" userId="7432c6c4687b0a9c" providerId="LiveId" clId="{5D4AC314-1861-4644-8302-1371808BB05F}" dt="2021-11-20T11:54:24.715" v="582" actId="20577"/>
          <ac:spMkLst>
            <pc:docMk/>
            <pc:sldMk cId="1511881577" sldId="562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5D4AC314-1861-4644-8302-1371808BB05F}" dt="2021-11-20T11:56:32.676" v="612" actId="552"/>
        <pc:sldMkLst>
          <pc:docMk/>
          <pc:sldMk cId="3356359888" sldId="563"/>
        </pc:sldMkLst>
        <pc:spChg chg="mod">
          <ac:chgData name="Anatoliy Kigel" userId="7432c6c4687b0a9c" providerId="LiveId" clId="{5D4AC314-1861-4644-8302-1371808BB05F}" dt="2021-11-20T11:56:32.676" v="612" actId="552"/>
          <ac:spMkLst>
            <pc:docMk/>
            <pc:sldMk cId="3356359888" sldId="563"/>
            <ac:spMk id="2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10:16:29.880" v="580" actId="1035"/>
          <ac:spMkLst>
            <pc:docMk/>
            <pc:sldMk cId="3356359888" sldId="563"/>
            <ac:spMk id="3" creationId="{00000000-0000-0000-0000-000000000000}"/>
          </ac:spMkLst>
        </pc:spChg>
        <pc:spChg chg="add mod">
          <ac:chgData name="Anatoliy Kigel" userId="7432c6c4687b0a9c" providerId="LiveId" clId="{5D4AC314-1861-4644-8302-1371808BB05F}" dt="2021-11-20T11:56:32.676" v="612" actId="552"/>
          <ac:spMkLst>
            <pc:docMk/>
            <pc:sldMk cId="3356359888" sldId="563"/>
            <ac:spMk id="9" creationId="{FFEEB9E9-8524-4F4E-96DC-75F078B786F9}"/>
          </ac:spMkLst>
        </pc:spChg>
        <pc:spChg chg="mod">
          <ac:chgData name="Anatoliy Kigel" userId="7432c6c4687b0a9c" providerId="LiveId" clId="{5D4AC314-1861-4644-8302-1371808BB05F}" dt="2021-11-20T11:56:32.676" v="612" actId="552"/>
          <ac:spMkLst>
            <pc:docMk/>
            <pc:sldMk cId="3356359888" sldId="563"/>
            <ac:spMk id="14" creationId="{322D53B2-9D72-4748-BDA7-A2CB31F95D3D}"/>
          </ac:spMkLst>
        </pc:spChg>
        <pc:picChg chg="add mod">
          <ac:chgData name="Anatoliy Kigel" userId="7432c6c4687b0a9c" providerId="LiveId" clId="{5D4AC314-1861-4644-8302-1371808BB05F}" dt="2021-11-15T10:16:25.584" v="577" actId="1076"/>
          <ac:picMkLst>
            <pc:docMk/>
            <pc:sldMk cId="3356359888" sldId="563"/>
            <ac:picMk id="4" creationId="{D64CE7CD-81C1-42D6-A327-E1DED7EF134E}"/>
          </ac:picMkLst>
        </pc:picChg>
        <pc:picChg chg="del">
          <ac:chgData name="Anatoliy Kigel" userId="7432c6c4687b0a9c" providerId="LiveId" clId="{5D4AC314-1861-4644-8302-1371808BB05F}" dt="2021-11-15T10:12:25.864" v="362" actId="478"/>
          <ac:picMkLst>
            <pc:docMk/>
            <pc:sldMk cId="3356359888" sldId="563"/>
            <ac:picMk id="1026" creationId="{00000000-0000-0000-0000-000000000000}"/>
          </ac:picMkLst>
        </pc:picChg>
      </pc:sldChg>
      <pc:sldChg chg="del">
        <pc:chgData name="Anatoliy Kigel" userId="7432c6c4687b0a9c" providerId="LiveId" clId="{5D4AC314-1861-4644-8302-1371808BB05F}" dt="2021-11-15T09:31:41.887" v="223" actId="47"/>
        <pc:sldMkLst>
          <pc:docMk/>
          <pc:sldMk cId="81633327" sldId="564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830443527" sldId="56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610726438" sldId="56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246218092" sldId="56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758987009" sldId="569"/>
        </pc:sldMkLst>
      </pc:sldChg>
    </pc:docChg>
  </pc:docChgLst>
  <pc:docChgLst>
    <pc:chgData name="Anatoliy Kigel" userId="7432c6c4687b0a9c" providerId="LiveId" clId="{522F9AFF-8ED3-45C2-A31F-41FDD4A623EA}"/>
    <pc:docChg chg="undo custSel delSld modSld modSection">
      <pc:chgData name="Anatoliy Kigel" userId="7432c6c4687b0a9c" providerId="LiveId" clId="{522F9AFF-8ED3-45C2-A31F-41FDD4A623EA}" dt="2021-06-24T06:16:52.085" v="76" actId="20577"/>
      <pc:docMkLst>
        <pc:docMk/>
      </pc:docMkLst>
      <pc:sldChg chg="del">
        <pc:chgData name="Anatoliy Kigel" userId="7432c6c4687b0a9c" providerId="LiveId" clId="{522F9AFF-8ED3-45C2-A31F-41FDD4A623EA}" dt="2021-06-24T05:19:54.659" v="0" actId="47"/>
        <pc:sldMkLst>
          <pc:docMk/>
          <pc:sldMk cId="518935961" sldId="542"/>
        </pc:sldMkLst>
      </pc:sldChg>
      <pc:sldChg chg="del">
        <pc:chgData name="Anatoliy Kigel" userId="7432c6c4687b0a9c" providerId="LiveId" clId="{522F9AFF-8ED3-45C2-A31F-41FDD4A623EA}" dt="2021-06-24T05:20:15.537" v="1" actId="47"/>
        <pc:sldMkLst>
          <pc:docMk/>
          <pc:sldMk cId="595177405" sldId="558"/>
        </pc:sldMkLst>
      </pc:sldChg>
      <pc:sldChg chg="addSp delSp modSp mod">
        <pc:chgData name="Anatoliy Kigel" userId="7432c6c4687b0a9c" providerId="LiveId" clId="{522F9AFF-8ED3-45C2-A31F-41FDD4A623EA}" dt="2021-06-24T06:16:52.085" v="76" actId="20577"/>
        <pc:sldMkLst>
          <pc:docMk/>
          <pc:sldMk cId="3356359888" sldId="563"/>
        </pc:sldMkLst>
        <pc:spChg chg="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4" creationId="{00000000-0000-0000-0000-000000000000}"/>
          </ac:spMkLst>
        </pc:spChg>
        <pc:spChg chg="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5" creationId="{328800EF-1E85-4871-8877-55C384914C77}"/>
          </ac:spMkLst>
        </pc:spChg>
        <pc:spChg chg="add 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10" creationId="{F6306E0E-D062-47E6-9199-5E2A3B100534}"/>
          </ac:spMkLst>
        </pc:spChg>
        <pc:spChg chg="add del mod">
          <ac:chgData name="Anatoliy Kigel" userId="7432c6c4687b0a9c" providerId="LiveId" clId="{522F9AFF-8ED3-45C2-A31F-41FDD4A623EA}" dt="2021-06-24T06:13:13.744" v="44" actId="478"/>
          <ac:spMkLst>
            <pc:docMk/>
            <pc:sldMk cId="3356359888" sldId="563"/>
            <ac:spMk id="12" creationId="{82E62C82-98F2-406E-AD04-4DFD58BEC69F}"/>
          </ac:spMkLst>
        </pc:spChg>
        <pc:spChg chg="add mod">
          <ac:chgData name="Anatoliy Kigel" userId="7432c6c4687b0a9c" providerId="LiveId" clId="{522F9AFF-8ED3-45C2-A31F-41FDD4A623EA}" dt="2021-06-24T06:16:52.085" v="76" actId="20577"/>
          <ac:spMkLst>
            <pc:docMk/>
            <pc:sldMk cId="3356359888" sldId="563"/>
            <ac:spMk id="14" creationId="{322D53B2-9D72-4748-BDA7-A2CB31F95D3D}"/>
          </ac:spMkLst>
        </pc:spChg>
        <pc:picChg chg="mod">
          <ac:chgData name="Anatoliy Kigel" userId="7432c6c4687b0a9c" providerId="LiveId" clId="{522F9AFF-8ED3-45C2-A31F-41FDD4A623EA}" dt="2021-06-24T06:16:30.968" v="64" actId="1076"/>
          <ac:picMkLst>
            <pc:docMk/>
            <pc:sldMk cId="3356359888" sldId="563"/>
            <ac:picMk id="1028" creationId="{00000000-0000-0000-0000-000000000000}"/>
          </ac:picMkLst>
        </pc:picChg>
      </pc:sldChg>
      <pc:sldChg chg="del">
        <pc:chgData name="Anatoliy Kigel" userId="7432c6c4687b0a9c" providerId="LiveId" clId="{522F9AFF-8ED3-45C2-A31F-41FDD4A623EA}" dt="2021-06-24T05:20:15.537" v="1" actId="47"/>
        <pc:sldMkLst>
          <pc:docMk/>
          <pc:sldMk cId="2673066150" sldId="565"/>
        </pc:sldMkLst>
      </pc:sldChg>
    </pc:docChg>
  </pc:docChgLst>
  <pc:docChgLst>
    <pc:chgData name="Anatoliy Kigel" userId="7432c6c4687b0a9c" providerId="LiveId" clId="{C8451EFA-99F5-4963-A19B-DFF5E296B973}"/>
    <pc:docChg chg="undo custSel addSld delSld modSld sldOrd modSection">
      <pc:chgData name="Anatoliy Kigel" userId="7432c6c4687b0a9c" providerId="LiveId" clId="{C8451EFA-99F5-4963-A19B-DFF5E296B973}" dt="2022-02-20T17:40:32.593" v="104" actId="404"/>
      <pc:docMkLst>
        <pc:docMk/>
      </pc:docMkLst>
      <pc:sldChg chg="modSp mod">
        <pc:chgData name="Anatoliy Kigel" userId="7432c6c4687b0a9c" providerId="LiveId" clId="{C8451EFA-99F5-4963-A19B-DFF5E296B973}" dt="2022-02-20T17:40:32.593" v="104" actId="404"/>
        <pc:sldMkLst>
          <pc:docMk/>
          <pc:sldMk cId="3569231347" sldId="481"/>
        </pc:sldMkLst>
        <pc:spChg chg="mod">
          <ac:chgData name="Anatoliy Kigel" userId="7432c6c4687b0a9c" providerId="LiveId" clId="{C8451EFA-99F5-4963-A19B-DFF5E296B973}" dt="2022-02-20T17:40:32.593" v="104" actId="404"/>
          <ac:spMkLst>
            <pc:docMk/>
            <pc:sldMk cId="3569231347" sldId="481"/>
            <ac:spMk id="9" creationId="{00000000-0000-0000-0000-000000000000}"/>
          </ac:spMkLst>
        </pc:spChg>
      </pc:sldChg>
      <pc:sldChg chg="modSp mod">
        <pc:chgData name="Anatoliy Kigel" userId="7432c6c4687b0a9c" providerId="LiveId" clId="{C8451EFA-99F5-4963-A19B-DFF5E296B973}" dt="2022-02-20T17:37:52.409" v="33" actId="113"/>
        <pc:sldMkLst>
          <pc:docMk/>
          <pc:sldMk cId="1429274834" sldId="505"/>
        </pc:sldMkLst>
        <pc:spChg chg="mod">
          <ac:chgData name="Anatoliy Kigel" userId="7432c6c4687b0a9c" providerId="LiveId" clId="{C8451EFA-99F5-4963-A19B-DFF5E296B973}" dt="2022-02-20T17:37:52.409" v="33" actId="113"/>
          <ac:spMkLst>
            <pc:docMk/>
            <pc:sldMk cId="1429274834" sldId="505"/>
            <ac:spMk id="2" creationId="{00000000-0000-0000-0000-000000000000}"/>
          </ac:spMkLst>
        </pc:spChg>
        <pc:spChg chg="mod">
          <ac:chgData name="Anatoliy Kigel" userId="7432c6c4687b0a9c" providerId="LiveId" clId="{C8451EFA-99F5-4963-A19B-DFF5E296B973}" dt="2022-02-20T17:37:43.362" v="21" actId="403"/>
          <ac:spMkLst>
            <pc:docMk/>
            <pc:sldMk cId="1429274834" sldId="505"/>
            <ac:spMk id="4" creationId="{00000000-0000-0000-0000-000000000000}"/>
          </ac:spMkLst>
        </pc:spChg>
      </pc:sldChg>
      <pc:sldChg chg="add del">
        <pc:chgData name="Anatoliy Kigel" userId="7432c6c4687b0a9c" providerId="LiveId" clId="{C8451EFA-99F5-4963-A19B-DFF5E296B973}" dt="2022-02-20T17:39:45.284" v="75" actId="47"/>
        <pc:sldMkLst>
          <pc:docMk/>
          <pc:sldMk cId="433616710" sldId="543"/>
        </pc:sldMkLst>
      </pc:sldChg>
      <pc:sldChg chg="delSp modSp mod">
        <pc:chgData name="Anatoliy Kigel" userId="7432c6c4687b0a9c" providerId="LiveId" clId="{C8451EFA-99F5-4963-A19B-DFF5E296B973}" dt="2022-02-20T17:37:08.013" v="12" actId="1035"/>
        <pc:sldMkLst>
          <pc:docMk/>
          <pc:sldMk cId="430255524" sldId="544"/>
        </pc:sldMkLst>
        <pc:spChg chg="mod">
          <ac:chgData name="Anatoliy Kigel" userId="7432c6c4687b0a9c" providerId="LiveId" clId="{C8451EFA-99F5-4963-A19B-DFF5E296B973}" dt="2022-02-20T17:37:08.013" v="12" actId="1035"/>
          <ac:spMkLst>
            <pc:docMk/>
            <pc:sldMk cId="430255524" sldId="544"/>
            <ac:spMk id="3" creationId="{00000000-0000-0000-0000-000000000000}"/>
          </ac:spMkLst>
        </pc:spChg>
        <pc:spChg chg="del">
          <ac:chgData name="Anatoliy Kigel" userId="7432c6c4687b0a9c" providerId="LiveId" clId="{C8451EFA-99F5-4963-A19B-DFF5E296B973}" dt="2022-02-20T17:37:05.695" v="0" actId="478"/>
          <ac:spMkLst>
            <pc:docMk/>
            <pc:sldMk cId="430255524" sldId="544"/>
            <ac:spMk id="5" creationId="{00000000-0000-0000-0000-000000000000}"/>
          </ac:spMkLst>
        </pc:spChg>
      </pc:sldChg>
      <pc:sldChg chg="modSp del mod ord">
        <pc:chgData name="Anatoliy Kigel" userId="7432c6c4687b0a9c" providerId="LiveId" clId="{C8451EFA-99F5-4963-A19B-DFF5E296B973}" dt="2022-02-20T17:39:48.566" v="78" actId="47"/>
        <pc:sldMkLst>
          <pc:docMk/>
          <pc:sldMk cId="3979684521" sldId="560"/>
        </pc:sldMkLst>
        <pc:spChg chg="mod">
          <ac:chgData name="Anatoliy Kigel" userId="7432c6c4687b0a9c" providerId="LiveId" clId="{C8451EFA-99F5-4963-A19B-DFF5E296B973}" dt="2022-02-20T17:39:47.202" v="77" actId="6549"/>
          <ac:spMkLst>
            <pc:docMk/>
            <pc:sldMk cId="3979684521" sldId="560"/>
            <ac:spMk id="5" creationId="{00000000-0000-0000-0000-000000000000}"/>
          </ac:spMkLst>
        </pc:spChg>
      </pc:sldChg>
      <pc:sldChg chg="modSp mod">
        <pc:chgData name="Anatoliy Kigel" userId="7432c6c4687b0a9c" providerId="LiveId" clId="{C8451EFA-99F5-4963-A19B-DFF5E296B973}" dt="2022-02-20T17:39:08.717" v="38" actId="6549"/>
        <pc:sldMkLst>
          <pc:docMk/>
          <pc:sldMk cId="3356359888" sldId="563"/>
        </pc:sldMkLst>
        <pc:spChg chg="mod">
          <ac:chgData name="Anatoliy Kigel" userId="7432c6c4687b0a9c" providerId="LiveId" clId="{C8451EFA-99F5-4963-A19B-DFF5E296B973}" dt="2022-02-20T17:38:56.515" v="35" actId="20577"/>
          <ac:spMkLst>
            <pc:docMk/>
            <pc:sldMk cId="3356359888" sldId="563"/>
            <ac:spMk id="3" creationId="{00000000-0000-0000-0000-000000000000}"/>
          </ac:spMkLst>
        </pc:spChg>
        <pc:spChg chg="mod">
          <ac:chgData name="Anatoliy Kigel" userId="7432c6c4687b0a9c" providerId="LiveId" clId="{C8451EFA-99F5-4963-A19B-DFF5E296B973}" dt="2022-02-20T17:39:08.717" v="38" actId="6549"/>
          <ac:spMkLst>
            <pc:docMk/>
            <pc:sldMk cId="3356359888" sldId="563"/>
            <ac:spMk id="14" creationId="{322D53B2-9D72-4748-BDA7-A2CB31F95D3D}"/>
          </ac:spMkLst>
        </pc:spChg>
      </pc:sldChg>
      <pc:sldChg chg="add">
        <pc:chgData name="Anatoliy Kigel" userId="7432c6c4687b0a9c" providerId="LiveId" clId="{C8451EFA-99F5-4963-A19B-DFF5E296B973}" dt="2022-02-20T17:39:27.121" v="39" actId="2890"/>
        <pc:sldMkLst>
          <pc:docMk/>
          <pc:sldMk cId="3017179053" sldId="564"/>
        </pc:sldMkLst>
      </pc:sldChg>
    </pc:docChg>
  </pc:docChgLst>
  <pc:docChgLst>
    <pc:chgData name="Anatoliy Kigel" userId="7432c6c4687b0a9c" providerId="LiveId" clId="{1548D7B7-C7F1-41DC-8B75-708C93F032E9}"/>
    <pc:docChg chg="custSel delSld modSld modSection">
      <pc:chgData name="Anatoliy Kigel" userId="7432c6c4687b0a9c" providerId="LiveId" clId="{1548D7B7-C7F1-41DC-8B75-708C93F032E9}" dt="2021-03-11T08:10:59.960" v="131" actId="114"/>
      <pc:docMkLst>
        <pc:docMk/>
      </pc:docMkLst>
      <pc:sldChg chg="del">
        <pc:chgData name="Anatoliy Kigel" userId="7432c6c4687b0a9c" providerId="LiveId" clId="{1548D7B7-C7F1-41DC-8B75-708C93F032E9}" dt="2021-03-09T10:45:19.601" v="0" actId="47"/>
        <pc:sldMkLst>
          <pc:docMk/>
          <pc:sldMk cId="4015933068" sldId="520"/>
        </pc:sldMkLst>
      </pc:sldChg>
      <pc:sldChg chg="del">
        <pc:chgData name="Anatoliy Kigel" userId="7432c6c4687b0a9c" providerId="LiveId" clId="{1548D7B7-C7F1-41DC-8B75-708C93F032E9}" dt="2021-03-09T10:45:19.601" v="0" actId="47"/>
        <pc:sldMkLst>
          <pc:docMk/>
          <pc:sldMk cId="2832692443" sldId="521"/>
        </pc:sldMkLst>
      </pc:sldChg>
      <pc:sldChg chg="modSp mod">
        <pc:chgData name="Anatoliy Kigel" userId="7432c6c4687b0a9c" providerId="LiveId" clId="{1548D7B7-C7F1-41DC-8B75-708C93F032E9}" dt="2021-03-10T18:47:33.277" v="18" actId="1076"/>
        <pc:sldMkLst>
          <pc:docMk/>
          <pc:sldMk cId="4002966659" sldId="537"/>
        </pc:sldMkLst>
        <pc:spChg chg="mod">
          <ac:chgData name="Anatoliy Kigel" userId="7432c6c4687b0a9c" providerId="LiveId" clId="{1548D7B7-C7F1-41DC-8B75-708C93F032E9}" dt="2021-03-10T18:47:33.277" v="18" actId="1076"/>
          <ac:spMkLst>
            <pc:docMk/>
            <pc:sldMk cId="4002966659" sldId="537"/>
            <ac:spMk id="3" creationId="{00000000-0000-0000-0000-000000000000}"/>
          </ac:spMkLst>
        </pc:spChg>
      </pc:sldChg>
      <pc:sldChg chg="addSp modSp mod">
        <pc:chgData name="Anatoliy Kigel" userId="7432c6c4687b0a9c" providerId="LiveId" clId="{1548D7B7-C7F1-41DC-8B75-708C93F032E9}" dt="2021-03-11T08:10:59.960" v="131" actId="114"/>
        <pc:sldMkLst>
          <pc:docMk/>
          <pc:sldMk cId="3356359888" sldId="563"/>
        </pc:sldMkLst>
        <pc:spChg chg="mod">
          <ac:chgData name="Anatoliy Kigel" userId="7432c6c4687b0a9c" providerId="LiveId" clId="{1548D7B7-C7F1-41DC-8B75-708C93F032E9}" dt="2021-03-11T08:10:03.071" v="34" actId="1035"/>
          <ac:spMkLst>
            <pc:docMk/>
            <pc:sldMk cId="3356359888" sldId="563"/>
            <ac:spMk id="2" creationId="{00000000-0000-0000-0000-000000000000}"/>
          </ac:spMkLst>
        </pc:spChg>
        <pc:spChg chg="mod">
          <ac:chgData name="Anatoliy Kigel" userId="7432c6c4687b0a9c" providerId="LiveId" clId="{1548D7B7-C7F1-41DC-8B75-708C93F032E9}" dt="2021-03-11T08:10:01.654" v="30" actId="1035"/>
          <ac:spMkLst>
            <pc:docMk/>
            <pc:sldMk cId="3356359888" sldId="563"/>
            <ac:spMk id="3" creationId="{00000000-0000-0000-0000-000000000000}"/>
          </ac:spMkLst>
        </pc:spChg>
        <pc:spChg chg="mod">
          <ac:chgData name="Anatoliy Kigel" userId="7432c6c4687b0a9c" providerId="LiveId" clId="{1548D7B7-C7F1-41DC-8B75-708C93F032E9}" dt="2021-03-11T08:10:05.623" v="42" actId="1036"/>
          <ac:spMkLst>
            <pc:docMk/>
            <pc:sldMk cId="3356359888" sldId="563"/>
            <ac:spMk id="4" creationId="{00000000-0000-0000-0000-000000000000}"/>
          </ac:spMkLst>
        </pc:spChg>
        <pc:spChg chg="add mod">
          <ac:chgData name="Anatoliy Kigel" userId="7432c6c4687b0a9c" providerId="LiveId" clId="{1548D7B7-C7F1-41DC-8B75-708C93F032E9}" dt="2021-03-11T08:10:59.960" v="131" actId="114"/>
          <ac:spMkLst>
            <pc:docMk/>
            <pc:sldMk cId="3356359888" sldId="563"/>
            <ac:spMk id="5" creationId="{328800EF-1E85-4871-8877-55C384914C77}"/>
          </ac:spMkLst>
        </pc:spChg>
        <pc:picChg chg="mod">
          <ac:chgData name="Anatoliy Kigel" userId="7432c6c4687b0a9c" providerId="LiveId" clId="{1548D7B7-C7F1-41DC-8B75-708C93F032E9}" dt="2021-03-11T08:09:58.072" v="23" actId="1036"/>
          <ac:picMkLst>
            <pc:docMk/>
            <pc:sldMk cId="3356359888" sldId="563"/>
            <ac:picMk id="102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20.02.2022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251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20.02.2022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20.02.2022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20.02.2022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20.02.2022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20.02.2022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20.02.2022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20.02.2022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20.02.2022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20.02.2022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20.02.2022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20.02.2022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20.02.2022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privatbank.ua/#p24/terminal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api.privatbank.ua/p24api/infrastructure?json&amp;tso&amp;address=&amp;city=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articles/localstorag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48101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Локальное хранилище данных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|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Node.JS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3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4. NPM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(</a:t>
            </a:r>
            <a:r>
              <a:rPr lang="en-US" sz="6000" b="1" dirty="0">
                <a:solidFill>
                  <a:srgbClr val="FFFF00"/>
                </a:solidFill>
              </a:rPr>
              <a:t>N</a:t>
            </a:r>
            <a:r>
              <a:rPr lang="en-US" sz="6000" b="1" dirty="0">
                <a:solidFill>
                  <a:schemeClr val="bg1"/>
                </a:solidFill>
              </a:rPr>
              <a:t>ode </a:t>
            </a:r>
            <a:r>
              <a:rPr lang="en-US" sz="6000" b="1" dirty="0">
                <a:solidFill>
                  <a:srgbClr val="FFFF00"/>
                </a:solidFill>
              </a:rPr>
              <a:t>P</a:t>
            </a:r>
            <a:r>
              <a:rPr lang="en-US" sz="6000" b="1" dirty="0">
                <a:solidFill>
                  <a:schemeClr val="bg1"/>
                </a:solidFill>
              </a:rPr>
              <a:t>ackage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>
                <a:solidFill>
                  <a:schemeClr val="bg1"/>
                </a:solidFill>
              </a:rPr>
              <a:t>anager)</a:t>
            </a:r>
            <a:endParaRPr lang="uk-UA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4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789" y="323946"/>
            <a:ext cx="5427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NPM –</a:t>
            </a:r>
            <a:r>
              <a:rPr lang="ru-RU" sz="3200" b="1" dirty="0"/>
              <a:t> </a:t>
            </a:r>
            <a:r>
              <a:rPr lang="en-US" sz="3200" b="1" dirty="0"/>
              <a:t>Node Package Manager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04356" y="961564"/>
            <a:ext cx="873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Всемирная библиотека пакетов</a:t>
            </a:r>
            <a:r>
              <a:rPr lang="en-US" sz="2800" i="1" dirty="0"/>
              <a:t> (</a:t>
            </a:r>
            <a:r>
              <a:rPr lang="ru-RU" sz="2800" i="1" dirty="0"/>
              <a:t>модулей</a:t>
            </a:r>
            <a:r>
              <a:rPr lang="en-US" sz="2800" i="1" dirty="0"/>
              <a:t>)</a:t>
            </a:r>
            <a:r>
              <a:rPr lang="ru-RU" sz="2800" i="1" dirty="0"/>
              <a:t> для </a:t>
            </a:r>
            <a:r>
              <a:rPr lang="en-US" sz="2800" i="1" dirty="0"/>
              <a:t>Node.JS</a:t>
            </a:r>
            <a:endParaRPr lang="ru-RU" sz="28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2124"/>
            <a:ext cx="12167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https://www.npmjs.com/</a:t>
            </a:r>
            <a:endParaRPr lang="ru-RU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9032" y="1628800"/>
            <a:ext cx="5184577" cy="4082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40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95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9697" y="179930"/>
            <a:ext cx="5427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NPM –</a:t>
            </a:r>
            <a:r>
              <a:rPr lang="ru-RU" sz="3200" b="1" dirty="0"/>
              <a:t> </a:t>
            </a:r>
            <a:r>
              <a:rPr lang="en-US" sz="3200" b="1" dirty="0"/>
              <a:t>Node Package Manager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544" y="88955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Когда нам нужен пакет, то пишет в консоли: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9417" y="2243700"/>
            <a:ext cx="10513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 </a:t>
            </a:r>
            <a:r>
              <a:rPr lang="ru-RU" sz="2800" b="1" dirty="0"/>
              <a:t>система управления пакетами (</a:t>
            </a:r>
            <a:r>
              <a:rPr lang="en-US" sz="2800" b="1" dirty="0"/>
              <a:t>NPM</a:t>
            </a:r>
            <a:r>
              <a:rPr lang="ru-RU" sz="2800" b="1" dirty="0"/>
              <a:t>) </a:t>
            </a:r>
            <a:r>
              <a:rPr lang="ru-RU" sz="2800" dirty="0"/>
              <a:t>установит в текущую папку требуемый </a:t>
            </a:r>
            <a:r>
              <a:rPr lang="ru-RU" sz="2800" b="1" dirty="0"/>
              <a:t>пакет</a:t>
            </a:r>
            <a:r>
              <a:rPr lang="ru-RU" sz="2800" dirty="0"/>
              <a:t> (</a:t>
            </a:r>
            <a:r>
              <a:rPr lang="ru-RU" sz="2800" i="1" dirty="0"/>
              <a:t>модуль</a:t>
            </a:r>
            <a:r>
              <a:rPr lang="ru-RU" sz="2800" dirty="0"/>
              <a:t>) и все зависимые </a:t>
            </a:r>
            <a:r>
              <a:rPr lang="ru-RU" sz="2800" b="1" dirty="0"/>
              <a:t>пакеты</a:t>
            </a:r>
            <a:r>
              <a:rPr lang="ru-RU" sz="2800" dirty="0"/>
              <a:t> также.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7" y="3429000"/>
            <a:ext cx="4077519" cy="30094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 l="2900" t="8076"/>
          <a:stretch>
            <a:fillRect/>
          </a:stretch>
        </p:blipFill>
        <p:spPr bwMode="auto">
          <a:xfrm>
            <a:off x="6888088" y="3433776"/>
            <a:ext cx="2664296" cy="30189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8749" y="152306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npm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/>
              <a:t>install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ru-RU" sz="2800" b="1" i="1" dirty="0" err="1">
                <a:solidFill>
                  <a:srgbClr val="0070C0"/>
                </a:solidFill>
              </a:rPr>
              <a:t>имя_модуля</a:t>
            </a:r>
            <a:endParaRPr lang="ru-RU" sz="28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1916832"/>
            <a:ext cx="121920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rgbClr val="00B050"/>
                </a:solidFill>
              </a:rPr>
              <a:t>Vue.js</a:t>
            </a:r>
            <a:endParaRPr lang="ru-RU" sz="16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>
                <a:solidFill>
                  <a:srgbClr val="FFC000"/>
                </a:solidFill>
              </a:rPr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017179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#G.</a:t>
            </a:r>
            <a:r>
              <a:rPr lang="uk-UA" sz="3600" b="1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59696" y="1102678"/>
            <a:ext cx="812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Ваша задача, вести список 5-ти ближайших, к пользователю</a:t>
            </a:r>
            <a:r>
              <a:rPr lang="en-US" sz="2400" dirty="0"/>
              <a:t> </a:t>
            </a:r>
            <a:r>
              <a:rPr lang="ru-RU" sz="2400" b="1" dirty="0"/>
              <a:t>ТСО</a:t>
            </a:r>
            <a:r>
              <a:rPr lang="ru-RU" sz="2400" dirty="0"/>
              <a:t> (</a:t>
            </a:r>
            <a:r>
              <a:rPr lang="ru-RU" sz="2400" b="1" dirty="0">
                <a:solidFill>
                  <a:srgbClr val="00B050"/>
                </a:solidFill>
              </a:rPr>
              <a:t>с адресом</a:t>
            </a:r>
            <a:r>
              <a:rPr lang="ru-RU" sz="2400" dirty="0"/>
              <a:t>, </a:t>
            </a:r>
            <a:r>
              <a:rPr lang="ru-RU" sz="2400" b="1" dirty="0"/>
              <a:t>и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расстоянием в метрах до пользователя</a:t>
            </a:r>
            <a:r>
              <a:rPr lang="ru-RU" sz="2400" dirty="0"/>
              <a:t>), отсортированных по расстоянию до пользователя.</a:t>
            </a:r>
          </a:p>
        </p:txBody>
      </p:sp>
      <p:pic>
        <p:nvPicPr>
          <p:cNvPr id="1028" name="Picture 4" descr="How does geolocation work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5150525"/>
            <a:ext cx="4112394" cy="162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2D53B2-9D72-4748-BDA7-A2CB31F95D3D}"/>
              </a:ext>
            </a:extLst>
          </p:cNvPr>
          <p:cNvSpPr txBox="1"/>
          <p:nvPr/>
        </p:nvSpPr>
        <p:spPr>
          <a:xfrm>
            <a:off x="3359696" y="2560836"/>
            <a:ext cx="84249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Документация</a:t>
            </a:r>
            <a:r>
              <a:rPr lang="uk-UA" dirty="0"/>
              <a:t>: </a:t>
            </a:r>
            <a:r>
              <a:rPr lang="en-US" b="1" dirty="0">
                <a:hlinkClick r:id="rId3"/>
              </a:rPr>
              <a:t>https://api.privatbank.ua/#p24/terminals</a:t>
            </a:r>
            <a:br>
              <a:rPr lang="en-US" dirty="0"/>
            </a:br>
            <a:endParaRPr lang="en-US" dirty="0"/>
          </a:p>
          <a:p>
            <a:r>
              <a:rPr lang="uk-UA" b="1" dirty="0"/>
              <a:t>API URL</a:t>
            </a:r>
            <a:r>
              <a:rPr lang="uk-UA" dirty="0"/>
              <a:t>: </a:t>
            </a:r>
            <a:r>
              <a:rPr lang="en-US" b="1" dirty="0">
                <a:hlinkClick r:id="rId4"/>
              </a:rPr>
              <a:t>https://api.privatbank.ua/p24api/infrastructure?json&amp;tso&amp;address=&amp;city=</a:t>
            </a:r>
            <a:endParaRPr lang="ru-RU" b="1" dirty="0"/>
          </a:p>
          <a:p>
            <a:endParaRPr lang="uk-UA" dirty="0"/>
          </a:p>
          <a:p>
            <a:r>
              <a:rPr lang="ru-RU" b="1" dirty="0"/>
              <a:t>Можно взять сохранённый</a:t>
            </a:r>
            <a:r>
              <a:rPr lang="uk-UA" b="1" dirty="0"/>
              <a:t> </a:t>
            </a:r>
            <a:r>
              <a:rPr lang="en-US" b="1" dirty="0"/>
              <a:t>JSON </a:t>
            </a:r>
            <a:r>
              <a:rPr lang="ru-RU" b="1" dirty="0"/>
              <a:t>в репозитории:</a:t>
            </a:r>
            <a:r>
              <a:rPr lang="ru-RU" dirty="0"/>
              <a:t> </a:t>
            </a:r>
            <a:r>
              <a:rPr lang="en-US" b="1" dirty="0">
                <a:solidFill>
                  <a:srgbClr val="00B050"/>
                </a:solidFill>
              </a:rPr>
              <a:t>./</a:t>
            </a:r>
            <a:r>
              <a:rPr lang="en-US" b="1" dirty="0" err="1">
                <a:solidFill>
                  <a:srgbClr val="00B050"/>
                </a:solidFill>
              </a:rPr>
              <a:t>src</a:t>
            </a:r>
            <a:r>
              <a:rPr lang="en-US" b="1" dirty="0">
                <a:solidFill>
                  <a:srgbClr val="00B050"/>
                </a:solidFill>
              </a:rPr>
              <a:t>/homework-template</a:t>
            </a:r>
            <a:endParaRPr lang="ru-RU" b="1" dirty="0">
              <a:solidFill>
                <a:srgbClr val="00B050"/>
              </a:solidFill>
            </a:endParaRPr>
          </a:p>
          <a:p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 descr="Терминалы самообслуживания ПриватБанка">
            <a:extLst>
              <a:ext uri="{FF2B5EF4-FFF2-40B4-BE49-F238E27FC236}">
                <a16:creationId xmlns:a16="http://schemas.microsoft.com/office/drawing/2014/main" id="{D64CE7CD-81C1-42D6-A327-E1DED7EF1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698625"/>
            <a:ext cx="271462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EEB9E9-8524-4F4E-96DC-75F078B786F9}"/>
              </a:ext>
            </a:extLst>
          </p:cNvPr>
          <p:cNvSpPr txBox="1"/>
          <p:nvPr/>
        </p:nvSpPr>
        <p:spPr>
          <a:xfrm>
            <a:off x="3359696" y="4149080"/>
            <a:ext cx="770485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Доп. высокая сложность: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интегрировать какой-либо картографический сервис и отобразить на странице карту с ближайшим терминалом. </a:t>
            </a:r>
            <a:endParaRPr lang="uk-UA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5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1. </a:t>
            </a:r>
            <a:r>
              <a:rPr lang="en-US" sz="8000" b="1" dirty="0" err="1">
                <a:solidFill>
                  <a:srgbClr val="FFFF00"/>
                </a:solidFill>
              </a:rPr>
              <a:t>localStorage</a:t>
            </a:r>
            <a:r>
              <a:rPr lang="en-US" sz="8000" b="1" dirty="0">
                <a:solidFill>
                  <a:srgbClr val="FFFF00"/>
                </a:solidFill>
              </a:rPr>
              <a:t> </a:t>
            </a:r>
            <a:endParaRPr lang="ru-RU" sz="8000" b="1" dirty="0">
              <a:solidFill>
                <a:srgbClr val="FFFF00"/>
              </a:solidFill>
            </a:endParaRPr>
          </a:p>
          <a:p>
            <a:pPr algn="ctr"/>
            <a:r>
              <a:rPr lang="ru-RU" sz="6000" b="1" dirty="0"/>
              <a:t>хранилище данных </a:t>
            </a:r>
            <a:br>
              <a:rPr lang="en-US" sz="6000" b="1" dirty="0"/>
            </a:br>
            <a:r>
              <a:rPr lang="ru-RU" sz="6000" b="1" dirty="0"/>
              <a:t>приложения в браузере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51188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4" y="164285"/>
            <a:ext cx="8235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LocalStorage</a:t>
            </a:r>
            <a:r>
              <a:rPr lang="en-US" sz="3200" b="1" dirty="0"/>
              <a:t> – </a:t>
            </a:r>
            <a:r>
              <a:rPr lang="ru-RU" sz="3200" b="1" dirty="0"/>
              <a:t>локальное хранилище данных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022970"/>
            <a:ext cx="6624736" cy="3232871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550840" y="4524084"/>
            <a:ext cx="7217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Локальное хранилище (Объект </a:t>
            </a:r>
            <a:r>
              <a:rPr lang="en-US" sz="2000" b="1" dirty="0" err="1"/>
              <a:t>localStorage</a:t>
            </a:r>
            <a:r>
              <a:rPr lang="ru-RU" sz="2000" dirty="0"/>
              <a:t>) позволяет сохранять данные в браузере (не путать с технологией </a:t>
            </a:r>
            <a:r>
              <a:rPr lang="en-US" sz="2000" b="1" dirty="0"/>
              <a:t>cookie</a:t>
            </a:r>
            <a:r>
              <a:rPr lang="ru-RU" sz="2000" dirty="0"/>
              <a:t>) и после (при последующих посещениях страницы) считывать ранее сохраненные данные.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94928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3"/>
              </a:rPr>
              <a:t>https://tproger.ru/articles/localstorage/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10920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5920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0955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LocalStorage</a:t>
            </a:r>
            <a:r>
              <a:rPr lang="en-US" sz="3200" b="1" dirty="0"/>
              <a:t> </a:t>
            </a:r>
            <a:r>
              <a:rPr lang="ru-RU" sz="3200" b="1" dirty="0"/>
              <a:t>на практике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9616" y="5805265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Сохраним вводимую пользователем информацию, на случай непредвиденного закрытия страницы или её обновления.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20" y="1156877"/>
            <a:ext cx="7458075" cy="3686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264116" y="5157192"/>
            <a:ext cx="64088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i="1" dirty="0"/>
              <a:t>Воспользуйтесь заготовкой:</a:t>
            </a:r>
            <a:r>
              <a:rPr lang="en-US" sz="2100" i="1" dirty="0"/>
              <a:t> </a:t>
            </a:r>
            <a:r>
              <a:rPr lang="en-US" sz="2100" b="1" dirty="0">
                <a:solidFill>
                  <a:srgbClr val="0070C0"/>
                </a:solidFill>
              </a:rPr>
              <a:t>./source/demo-template</a:t>
            </a:r>
            <a:endParaRPr lang="ru-RU" sz="2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3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</a:t>
            </a:r>
            <a:r>
              <a:rPr lang="ru-RU" sz="8000" b="1" dirty="0"/>
              <a:t>Немного практики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299544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8886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TODO </a:t>
            </a:r>
            <a:r>
              <a:rPr lang="ru-RU" sz="4000" b="1" dirty="0"/>
              <a:t>приложение + </a:t>
            </a:r>
            <a:r>
              <a:rPr lang="en-US" sz="4000" b="1" dirty="0"/>
              <a:t>DOM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3732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Воспользуйтесь шаблоном</a:t>
            </a:r>
            <a:r>
              <a:rPr lang="en-US" sz="2800" b="1" dirty="0"/>
              <a:t> </a:t>
            </a: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/spa-</a:t>
            </a:r>
            <a:r>
              <a:rPr lang="en-US" sz="2800" b="1" dirty="0" err="1">
                <a:solidFill>
                  <a:srgbClr val="0070C0"/>
                </a:solidFill>
              </a:rPr>
              <a:t>todo</a:t>
            </a:r>
            <a:r>
              <a:rPr lang="en-US" sz="2800" b="1" dirty="0">
                <a:solidFill>
                  <a:srgbClr val="0070C0"/>
                </a:solidFill>
              </a:rPr>
              <a:t>-app</a:t>
            </a:r>
            <a:endParaRPr lang="uk-UA" sz="2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2B0AC2-10F5-4B45-B55E-40002CF5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8606"/>
            <a:ext cx="12192000" cy="2580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61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3. Node.js</a:t>
            </a:r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JavaScript</a:t>
            </a:r>
            <a:r>
              <a:rPr lang="en-US" sz="60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6000" b="1" dirty="0">
                <a:solidFill>
                  <a:schemeClr val="bg1">
                    <a:lumMod val="85000"/>
                  </a:schemeClr>
                </a:solidFill>
              </a:rPr>
              <a:t>вне браузера</a:t>
            </a:r>
            <a:endParaRPr lang="uk-UA" sz="6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3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4587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659592"/>
            <a:ext cx="1549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Node</a:t>
            </a:r>
            <a:r>
              <a:rPr lang="ru-RU" sz="3200" b="1" dirty="0"/>
              <a:t>.</a:t>
            </a:r>
            <a:r>
              <a:rPr lang="en-US" sz="3200" b="1" dirty="0"/>
              <a:t>JS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38662" y="5250449"/>
            <a:ext cx="3099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https://nodejs.org/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08168" y="1268755"/>
            <a:ext cx="42670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Node.JS</a:t>
            </a:r>
            <a:r>
              <a:rPr lang="en-US" sz="2200" dirty="0"/>
              <a:t> </a:t>
            </a:r>
            <a:r>
              <a:rPr lang="ru-RU" sz="2200" dirty="0"/>
              <a:t> </a:t>
            </a:r>
            <a:r>
              <a:rPr lang="en-US" sz="2200" dirty="0"/>
              <a:t>– </a:t>
            </a:r>
            <a:r>
              <a:rPr lang="ru-RU" sz="2200" dirty="0"/>
              <a:t>«виртуальная машина»</a:t>
            </a:r>
            <a:r>
              <a:rPr lang="en-US" sz="2200" dirty="0"/>
              <a:t> </a:t>
            </a:r>
            <a:r>
              <a:rPr lang="ru-RU" sz="2200" dirty="0"/>
              <a:t>способная выполнять </a:t>
            </a:r>
            <a:r>
              <a:rPr lang="en-US" sz="2200" dirty="0"/>
              <a:t>JavaScript</a:t>
            </a:r>
            <a:r>
              <a:rPr lang="ru-RU" sz="2200" dirty="0"/>
              <a:t>-код, которую можно установить на компьютере, и которая построена на базе «куска» браузера «</a:t>
            </a:r>
            <a:r>
              <a:rPr lang="en-US" sz="2200" dirty="0"/>
              <a:t>Chrome</a:t>
            </a:r>
            <a:r>
              <a:rPr lang="ru-RU" sz="2200" dirty="0"/>
              <a:t>» отвечающего за обработку </a:t>
            </a:r>
            <a:r>
              <a:rPr lang="en-US" sz="2200" dirty="0"/>
              <a:t>JavaScript</a:t>
            </a:r>
            <a:r>
              <a:rPr lang="ru-RU" sz="2200" dirty="0"/>
              <a:t>.</a:t>
            </a:r>
            <a:r>
              <a:rPr lang="en-US" sz="2200" dirty="0"/>
              <a:t> </a:t>
            </a:r>
            <a:r>
              <a:rPr lang="en-US" sz="2200" b="1" dirty="0"/>
              <a:t>Node.JS</a:t>
            </a:r>
            <a:r>
              <a:rPr lang="en-US" sz="2200" dirty="0"/>
              <a:t> </a:t>
            </a:r>
            <a:r>
              <a:rPr lang="ru-RU" sz="2200" dirty="0"/>
              <a:t>позволил превратить </a:t>
            </a:r>
            <a:r>
              <a:rPr lang="en-US" sz="2200" dirty="0"/>
              <a:t>JavaScript </a:t>
            </a:r>
            <a:r>
              <a:rPr lang="ru-RU" sz="2200" dirty="0"/>
              <a:t>в язык общего пользования, поставив его в один ряд с </a:t>
            </a:r>
            <a:r>
              <a:rPr lang="en-US" sz="2200" dirty="0"/>
              <a:t>Python, Ruby, Java, C# </a:t>
            </a:r>
            <a:r>
              <a:rPr lang="ru-RU" sz="2200" dirty="0"/>
              <a:t>и другими. 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779083"/>
            <a:ext cx="6646498" cy="5026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048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2394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Node</a:t>
            </a:r>
            <a:r>
              <a:rPr lang="ru-RU" sz="4400" b="1" dirty="0"/>
              <a:t>.</a:t>
            </a:r>
            <a:r>
              <a:rPr lang="en-US" sz="4400" b="1" dirty="0"/>
              <a:t>JS</a:t>
            </a:r>
            <a:endParaRPr lang="ru-RU" sz="44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83432" y="1412776"/>
            <a:ext cx="103691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Node.JS </a:t>
            </a:r>
            <a:r>
              <a:rPr lang="ru-RU" sz="2400" dirty="0"/>
              <a:t> – «чистый» </a:t>
            </a:r>
            <a:r>
              <a:rPr lang="ru-RU" sz="2400" b="1" dirty="0" err="1"/>
              <a:t>ECMAScript</a:t>
            </a:r>
            <a:r>
              <a:rPr lang="ru-RU" sz="2400" dirty="0"/>
              <a:t>. И самый «свежий» </a:t>
            </a:r>
            <a:r>
              <a:rPr lang="ru-RU" sz="2400" b="1" dirty="0" err="1"/>
              <a:t>ECMAScript</a:t>
            </a:r>
            <a:r>
              <a:rPr lang="ru-RU" sz="2400" dirty="0"/>
              <a:t>,</a:t>
            </a:r>
            <a:r>
              <a:rPr lang="uk-UA" sz="2400" b="1" dirty="0"/>
              <a:t> </a:t>
            </a:r>
            <a:r>
              <a:rPr lang="uk-UA" sz="2400" dirty="0"/>
              <a:t>для </a:t>
            </a:r>
            <a:r>
              <a:rPr lang="uk-UA" sz="2400" dirty="0" err="1"/>
              <a:t>разработчика</a:t>
            </a:r>
            <a:r>
              <a:rPr lang="ru-RU" sz="2400" dirty="0"/>
              <a:t>, т.к. применяя </a:t>
            </a:r>
            <a:r>
              <a:rPr lang="ru-RU" sz="2400" b="1" dirty="0"/>
              <a:t>Node.JS</a:t>
            </a:r>
            <a:r>
              <a:rPr lang="ru-RU" sz="2400" dirty="0"/>
              <a:t> не нужно думать о совместимости с браузерами.</a:t>
            </a:r>
          </a:p>
          <a:p>
            <a:endParaRPr lang="ru-RU" sz="2400" dirty="0"/>
          </a:p>
          <a:p>
            <a:r>
              <a:rPr lang="ru-RU" sz="2400" dirty="0"/>
              <a:t>Если в браузере инструментарий</a:t>
            </a:r>
            <a:r>
              <a:rPr lang="en-US" sz="2400" dirty="0"/>
              <a:t> </a:t>
            </a:r>
            <a:r>
              <a:rPr lang="ru-RU" sz="2400" dirty="0"/>
              <a:t>взаимодействия с пользователем обеспечивается объектом </a:t>
            </a:r>
            <a:r>
              <a:rPr lang="en-US" sz="2400" b="1" dirty="0" err="1"/>
              <a:t>globalThis</a:t>
            </a:r>
            <a:r>
              <a:rPr lang="en-US" sz="2400" dirty="0"/>
              <a:t> </a:t>
            </a:r>
            <a:r>
              <a:rPr lang="en-US" sz="2400" i="1" dirty="0"/>
              <a:t>(</a:t>
            </a:r>
            <a:r>
              <a:rPr lang="ru-RU" sz="2400" i="1" dirty="0" err="1"/>
              <a:t>window</a:t>
            </a:r>
            <a:r>
              <a:rPr lang="en-US" sz="2400" i="1" dirty="0"/>
              <a:t>)</a:t>
            </a:r>
            <a:r>
              <a:rPr lang="ru-RU" sz="2400" dirty="0"/>
              <a:t>, то в его </a:t>
            </a:r>
            <a:r>
              <a:rPr lang="ru-RU" sz="2400" b="1" dirty="0"/>
              <a:t>Node.JS</a:t>
            </a:r>
            <a:r>
              <a:rPr lang="en-US" sz="2400" b="1" dirty="0"/>
              <a:t> </a:t>
            </a:r>
            <a:r>
              <a:rPr lang="ru-RU" sz="2400" dirty="0"/>
              <a:t>версии такого функционала нет, в нём «из коробки» нет ничего кроме чистого синтаксиса </a:t>
            </a:r>
            <a:r>
              <a:rPr lang="ru-RU" sz="2400" b="1" dirty="0"/>
              <a:t>JavaScript/ECMAScript-2015/2016/2017/2018/2019/2020/</a:t>
            </a:r>
            <a:r>
              <a:rPr lang="en-US" sz="2400" b="1" dirty="0"/>
              <a:t>2021/2022</a:t>
            </a:r>
            <a:r>
              <a:rPr lang="ru-RU" sz="2400" dirty="0"/>
              <a:t>... </a:t>
            </a:r>
          </a:p>
          <a:p>
            <a:endParaRPr lang="ru-RU" sz="2400" dirty="0"/>
          </a:p>
          <a:p>
            <a:r>
              <a:rPr lang="ru-RU" sz="2400" dirty="0"/>
              <a:t>Но, в </a:t>
            </a:r>
            <a:r>
              <a:rPr lang="ru-RU" sz="2400" b="1" dirty="0"/>
              <a:t>Node.JS</a:t>
            </a:r>
            <a:r>
              <a:rPr lang="ru-RU" sz="2400" dirty="0"/>
              <a:t> есть </a:t>
            </a:r>
            <a:r>
              <a:rPr lang="ru-RU" sz="2400" b="1" dirty="0"/>
              <a:t>модули</a:t>
            </a:r>
            <a:r>
              <a:rPr lang="ru-RU" sz="2400" dirty="0"/>
              <a:t> </a:t>
            </a:r>
            <a:r>
              <a:rPr lang="ru-RU" sz="2400" i="1" dirty="0"/>
              <a:t>(пакеты)  </a:t>
            </a:r>
            <a:r>
              <a:rPr lang="ru-RU" sz="2400" dirty="0"/>
              <a:t>для решения тех или иных задач (</a:t>
            </a:r>
            <a:r>
              <a:rPr lang="ru-RU" sz="2400" i="1" dirty="0"/>
              <a:t>по аналогии с подключаемыми файлами в других языках</a:t>
            </a:r>
            <a:r>
              <a:rPr lang="ru-RU" sz="2400" dirty="0"/>
              <a:t>), и модулей для него существует большое количество.</a:t>
            </a:r>
          </a:p>
        </p:txBody>
      </p:sp>
    </p:spTree>
    <p:extLst>
      <p:ext uri="{BB962C8B-B14F-4D97-AF65-F5344CB8AC3E}">
        <p14:creationId xmlns:p14="http://schemas.microsoft.com/office/powerpoint/2010/main" val="14292748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12605</TotalTime>
  <Words>495</Words>
  <Application>Microsoft Office PowerPoint</Application>
  <PresentationFormat>Широкий екран</PresentationFormat>
  <Paragraphs>52</Paragraphs>
  <Slides>16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9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1695</cp:revision>
  <dcterms:created xsi:type="dcterms:W3CDTF">2014-11-20T09:08:59Z</dcterms:created>
  <dcterms:modified xsi:type="dcterms:W3CDTF">2022-02-20T17:40:33Z</dcterms:modified>
</cp:coreProperties>
</file>