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538" r:id="rId2"/>
    <p:sldId id="525" r:id="rId3"/>
    <p:sldId id="553" r:id="rId4"/>
    <p:sldId id="510" r:id="rId5"/>
    <p:sldId id="551" r:id="rId6"/>
    <p:sldId id="569" r:id="rId7"/>
    <p:sldId id="533" r:id="rId8"/>
    <p:sldId id="442" r:id="rId9"/>
    <p:sldId id="543" r:id="rId10"/>
    <p:sldId id="544" r:id="rId11"/>
    <p:sldId id="561" r:id="rId12"/>
    <p:sldId id="559" r:id="rId13"/>
    <p:sldId id="545" r:id="rId14"/>
    <p:sldId id="568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A1F2A-9A5F-4067-95A9-27BCD65C3C5B}" v="8" dt="2022-04-01T16:59:09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73" d="100"/>
          <a:sy n="73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93CA1F2A-9A5F-4067-95A9-27BCD65C3C5B}"/>
    <pc:docChg chg="undo custSel addSld delSld modSld">
      <pc:chgData name="Anatoliy Kigel" userId="7432c6c4687b0a9c" providerId="LiveId" clId="{93CA1F2A-9A5F-4067-95A9-27BCD65C3C5B}" dt="2022-04-01T17:02:53.013" v="331" actId="207"/>
      <pc:docMkLst>
        <pc:docMk/>
      </pc:docMkLst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1487823905" sldId="520"/>
        </pc:sldMkLst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2026322808" sldId="521"/>
        </pc:sldMkLst>
      </pc:sldChg>
      <pc:sldChg chg="modSp mod">
        <pc:chgData name="Anatoliy Kigel" userId="7432c6c4687b0a9c" providerId="LiveId" clId="{93CA1F2A-9A5F-4067-95A9-27BCD65C3C5B}" dt="2022-04-01T16:54:28.649" v="13" actId="20577"/>
        <pc:sldMkLst>
          <pc:docMk/>
          <pc:sldMk cId="3655498139" sldId="533"/>
        </pc:sldMkLst>
        <pc:spChg chg="mod">
          <ac:chgData name="Anatoliy Kigel" userId="7432c6c4687b0a9c" providerId="LiveId" clId="{93CA1F2A-9A5F-4067-95A9-27BCD65C3C5B}" dt="2022-04-01T16:54:28.649" v="13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93CA1F2A-9A5F-4067-95A9-27BCD65C3C5B}" dt="2022-04-01T16:54:08.951" v="9" actId="1076"/>
        <pc:sldMkLst>
          <pc:docMk/>
          <pc:sldMk cId="1383931911" sldId="551"/>
        </pc:sldMkLst>
        <pc:spChg chg="mod">
          <ac:chgData name="Anatoliy Kigel" userId="7432c6c4687b0a9c" providerId="LiveId" clId="{93CA1F2A-9A5F-4067-95A9-27BCD65C3C5B}" dt="2022-04-01T16:54:04.864" v="8" actId="6549"/>
          <ac:spMkLst>
            <pc:docMk/>
            <pc:sldMk cId="1383931911" sldId="551"/>
            <ac:spMk id="6" creationId="{00000000-0000-0000-0000-000000000000}"/>
          </ac:spMkLst>
        </pc:spChg>
        <pc:picChg chg="add mod">
          <ac:chgData name="Anatoliy Kigel" userId="7432c6c4687b0a9c" providerId="LiveId" clId="{93CA1F2A-9A5F-4067-95A9-27BCD65C3C5B}" dt="2022-04-01T16:54:08.951" v="9" actId="1076"/>
          <ac:picMkLst>
            <pc:docMk/>
            <pc:sldMk cId="1383931911" sldId="551"/>
            <ac:picMk id="4" creationId="{1B47DFDF-DE70-4DCC-897F-D9AB9D83E5A9}"/>
          </ac:picMkLst>
        </pc:picChg>
        <pc:picChg chg="del">
          <ac:chgData name="Anatoliy Kigel" userId="7432c6c4687b0a9c" providerId="LiveId" clId="{93CA1F2A-9A5F-4067-95A9-27BCD65C3C5B}" dt="2022-04-01T16:53:25.594" v="0" actId="478"/>
          <ac:picMkLst>
            <pc:docMk/>
            <pc:sldMk cId="1383931911" sldId="551"/>
            <ac:picMk id="5" creationId="{00000000-0000-0000-0000-000000000000}"/>
          </ac:picMkLst>
        </pc:picChg>
      </pc:sldChg>
      <pc:sldChg chg="addSp modSp mod">
        <pc:chgData name="Anatoliy Kigel" userId="7432c6c4687b0a9c" providerId="LiveId" clId="{93CA1F2A-9A5F-4067-95A9-27BCD65C3C5B}" dt="2022-04-01T16:55:55.642" v="23" actId="571"/>
        <pc:sldMkLst>
          <pc:docMk/>
          <pc:sldMk cId="60902838" sldId="553"/>
        </pc:sldMkLst>
        <pc:spChg chg="add mod">
          <ac:chgData name="Anatoliy Kigel" userId="7432c6c4687b0a9c" providerId="LiveId" clId="{93CA1F2A-9A5F-4067-95A9-27BCD65C3C5B}" dt="2022-04-01T16:55:55.642" v="23" actId="571"/>
          <ac:spMkLst>
            <pc:docMk/>
            <pc:sldMk cId="60902838" sldId="553"/>
            <ac:spMk id="7" creationId="{B0BB784C-931F-4524-9FD5-C539F7ED60F6}"/>
          </ac:spMkLst>
        </pc:spChg>
        <pc:spChg chg="mod">
          <ac:chgData name="Anatoliy Kigel" userId="7432c6c4687b0a9c" providerId="LiveId" clId="{93CA1F2A-9A5F-4067-95A9-27BCD65C3C5B}" dt="2022-04-01T16:55:51.824" v="21" actId="1076"/>
          <ac:spMkLst>
            <pc:docMk/>
            <pc:sldMk cId="60902838" sldId="553"/>
            <ac:spMk id="13" creationId="{00000000-0000-0000-0000-000000000000}"/>
          </ac:spMkLst>
        </pc:spChg>
        <pc:picChg chg="mod">
          <ac:chgData name="Anatoliy Kigel" userId="7432c6c4687b0a9c" providerId="LiveId" clId="{93CA1F2A-9A5F-4067-95A9-27BCD65C3C5B}" dt="2022-04-01T16:55:52.903" v="22" actId="1076"/>
          <ac:picMkLst>
            <pc:docMk/>
            <pc:sldMk cId="60902838" sldId="553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3CA1F2A-9A5F-4067-95A9-27BCD65C3C5B}" dt="2022-04-01T17:02:53.013" v="331" actId="207"/>
        <pc:sldMkLst>
          <pc:docMk/>
          <pc:sldMk cId="1614643305" sldId="568"/>
        </pc:sldMkLst>
        <pc:spChg chg="mod">
          <ac:chgData name="Anatoliy Kigel" userId="7432c6c4687b0a9c" providerId="LiveId" clId="{93CA1F2A-9A5F-4067-95A9-27BCD65C3C5B}" dt="2022-04-01T17:02:53.013" v="331" actId="207"/>
          <ac:spMkLst>
            <pc:docMk/>
            <pc:sldMk cId="1614643305" sldId="568"/>
            <ac:spMk id="3" creationId="{00000000-0000-0000-0000-000000000000}"/>
          </ac:spMkLst>
        </pc:sp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698367479" sldId="569"/>
        </pc:sldMkLst>
      </pc:sldChg>
      <pc:sldChg chg="addSp delSp modSp add mod">
        <pc:chgData name="Anatoliy Kigel" userId="7432c6c4687b0a9c" providerId="LiveId" clId="{93CA1F2A-9A5F-4067-95A9-27BCD65C3C5B}" dt="2022-04-01T17:01:02.313" v="326" actId="1038"/>
        <pc:sldMkLst>
          <pc:docMk/>
          <pc:sldMk cId="3534537529" sldId="569"/>
        </pc:sldMkLst>
        <pc:spChg chg="add del">
          <ac:chgData name="Anatoliy Kigel" userId="7432c6c4687b0a9c" providerId="LiveId" clId="{93CA1F2A-9A5F-4067-95A9-27BCD65C3C5B}" dt="2022-04-01T16:56:31.463" v="98"/>
          <ac:spMkLst>
            <pc:docMk/>
            <pc:sldMk cId="3534537529" sldId="569"/>
            <ac:spMk id="2" creationId="{C2EC837D-223D-4BE0-B243-1312D162A1D2}"/>
          </ac:spMkLst>
        </pc:spChg>
        <pc:spChg chg="mod">
          <ac:chgData name="Anatoliy Kigel" userId="7432c6c4687b0a9c" providerId="LiveId" clId="{93CA1F2A-9A5F-4067-95A9-27BCD65C3C5B}" dt="2022-04-01T16:58:46.981" v="141" actId="403"/>
          <ac:spMkLst>
            <pc:docMk/>
            <pc:sldMk cId="3534537529" sldId="569"/>
            <ac:spMk id="3" creationId="{00000000-0000-0000-0000-000000000000}"/>
          </ac:spMkLst>
        </pc:spChg>
        <pc:spChg chg="del">
          <ac:chgData name="Anatoliy Kigel" userId="7432c6c4687b0a9c" providerId="LiveId" clId="{93CA1F2A-9A5F-4067-95A9-27BCD65C3C5B}" dt="2022-04-01T16:56:43.101" v="106" actId="478"/>
          <ac:spMkLst>
            <pc:docMk/>
            <pc:sldMk cId="3534537529" sldId="569"/>
            <ac:spMk id="6" creationId="{00000000-0000-0000-0000-000000000000}"/>
          </ac:spMkLst>
        </pc:spChg>
        <pc:spChg chg="add mod">
          <ac:chgData name="Anatoliy Kigel" userId="7432c6c4687b0a9c" providerId="LiveId" clId="{93CA1F2A-9A5F-4067-95A9-27BCD65C3C5B}" dt="2022-04-01T16:58:36.361" v="131" actId="255"/>
          <ac:spMkLst>
            <pc:docMk/>
            <pc:sldMk cId="3534537529" sldId="569"/>
            <ac:spMk id="8" creationId="{D7F0917B-E558-468B-A3CE-BD6F3CDB72E7}"/>
          </ac:spMkLst>
        </pc:spChg>
        <pc:spChg chg="add mod">
          <ac:chgData name="Anatoliy Kigel" userId="7432c6c4687b0a9c" providerId="LiveId" clId="{93CA1F2A-9A5F-4067-95A9-27BCD65C3C5B}" dt="2022-04-01T17:01:02.313" v="326" actId="1038"/>
          <ac:spMkLst>
            <pc:docMk/>
            <pc:sldMk cId="3534537529" sldId="569"/>
            <ac:spMk id="9" creationId="{7997FD09-DE63-40F3-8B39-263C54BEDE04}"/>
          </ac:spMkLst>
        </pc:spChg>
        <pc:picChg chg="del">
          <ac:chgData name="Anatoliy Kigel" userId="7432c6c4687b0a9c" providerId="LiveId" clId="{93CA1F2A-9A5F-4067-95A9-27BCD65C3C5B}" dt="2022-04-01T16:56:28.032" v="96" actId="478"/>
          <ac:picMkLst>
            <pc:docMk/>
            <pc:sldMk cId="3534537529" sldId="569"/>
            <ac:picMk id="4" creationId="{1B47DFDF-DE70-4DCC-897F-D9AB9D83E5A9}"/>
          </ac:picMkLst>
        </pc:pic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3143375927" sldId="5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01.04.2022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uemastery.com/courses/intro-to-vue-3/intro-to-vue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ecode.org.ua/i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3.ru.vu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064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 to Vue.js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https://www.vuemastery.com/courses/intro-to-vue-3/intro-to-vue3/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3" y="1435717"/>
            <a:ext cx="7824192" cy="415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36912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Продолжим </a:t>
            </a:r>
            <a:br>
              <a:rPr lang="ru-RU" sz="8000" b="1" dirty="0">
                <a:solidFill>
                  <a:srgbClr val="0070C0"/>
                </a:solidFill>
              </a:rPr>
            </a:br>
            <a:r>
              <a:rPr lang="ru-RU" sz="8000" b="1" dirty="0">
                <a:solidFill>
                  <a:srgbClr val="0070C0"/>
                </a:solidFill>
              </a:rPr>
              <a:t>разбирать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rgbClr val="00B050"/>
                </a:solidFill>
              </a:rPr>
              <a:t>#H.1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991" y="4307197"/>
            <a:ext cx="464451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 сути реализуйте аналог того, что предлагает сервис</a:t>
            </a:r>
            <a:r>
              <a:rPr lang="ru-RU" b="1" dirty="0"/>
              <a:t>: </a:t>
            </a:r>
            <a:r>
              <a:rPr lang="en-US" b="1" dirty="0">
                <a:hlinkClick r:id="rId2"/>
              </a:rPr>
              <a:t>http://decode.org.ua/inn</a:t>
            </a:r>
            <a:r>
              <a:rPr lang="ru-RU" b="1" dirty="0"/>
              <a:t> </a:t>
            </a:r>
            <a:r>
              <a:rPr lang="ru-RU" dirty="0"/>
              <a:t>но в динамике, как только пользователь вводит нужное кол-во цифр приложение сразу же должно отображать результаты.</a:t>
            </a:r>
            <a:endParaRPr lang="ru-R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184953" y="1290899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Реализуйте приложение которое</a:t>
            </a:r>
            <a:r>
              <a:rPr lang="en-US" sz="2000" dirty="0"/>
              <a:t> </a:t>
            </a:r>
            <a:r>
              <a:rPr lang="ru-RU" sz="2000" dirty="0"/>
              <a:t>на основании вводимого пользователем ИНН</a:t>
            </a:r>
            <a:r>
              <a:rPr lang="en-US" sz="2000" dirty="0"/>
              <a:t>’</a:t>
            </a:r>
            <a:r>
              <a:rPr lang="ru-RU" sz="2000" dirty="0"/>
              <a:t>а</a:t>
            </a:r>
            <a:r>
              <a:rPr lang="en-US" sz="2000" dirty="0"/>
              <a:t> </a:t>
            </a:r>
            <a:r>
              <a:rPr lang="ru-RU" sz="2000" dirty="0"/>
              <a:t>выводит данные о том, </a:t>
            </a:r>
            <a:r>
              <a:rPr lang="ru-RU" sz="2000" b="1" dirty="0"/>
              <a:t>корректен</a:t>
            </a:r>
            <a:r>
              <a:rPr lang="ru-RU" sz="2000" dirty="0"/>
              <a:t> ли он, </a:t>
            </a:r>
            <a:r>
              <a:rPr lang="ru-RU" sz="2000" b="1" dirty="0"/>
              <a:t>дату рождения </a:t>
            </a:r>
            <a:r>
              <a:rPr lang="ru-RU" sz="2000" dirty="0"/>
              <a:t>человека, его </a:t>
            </a:r>
            <a:r>
              <a:rPr lang="ru-RU" sz="2000" b="1" dirty="0"/>
              <a:t>пол</a:t>
            </a:r>
            <a:r>
              <a:rPr lang="ru-RU" sz="2000" dirty="0"/>
              <a:t>, </a:t>
            </a:r>
            <a:r>
              <a:rPr lang="ru-RU" sz="2000" b="1" dirty="0"/>
              <a:t>знак зодиака </a:t>
            </a:r>
            <a:r>
              <a:rPr lang="ru-RU" sz="2000" dirty="0"/>
              <a:t>и </a:t>
            </a:r>
            <a:r>
              <a:rPr lang="ru-RU" sz="2000" b="1" dirty="0"/>
              <a:t>символ года </a:t>
            </a:r>
            <a:r>
              <a:rPr lang="ru-RU" sz="2000" dirty="0"/>
              <a:t>рождения по восточному календарю </a:t>
            </a:r>
            <a:r>
              <a:rPr lang="ru-RU" sz="2000" dirty="0">
                <a:sym typeface="Wingdings" panose="05000000000000000000" pitchFamily="2" charset="2"/>
              </a:rPr>
              <a:t> (тигр, лошадь и т.д.) </a:t>
            </a:r>
            <a:r>
              <a:rPr lang="en-US" sz="2000" b="1" dirty="0">
                <a:sym typeface="Wingdings" panose="05000000000000000000" pitchFamily="2" charset="2"/>
              </a:rPr>
              <a:t>Vue.js </a:t>
            </a:r>
            <a:r>
              <a:rPr lang="ru-RU" sz="2000" dirty="0">
                <a:sym typeface="Wingdings" panose="05000000000000000000" pitchFamily="2" charset="2"/>
              </a:rPr>
              <a:t>вам в помощь.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9" y="3933056"/>
            <a:ext cx="5820813" cy="2924944"/>
          </a:xfrm>
          <a:prstGeom prst="rect">
            <a:avLst/>
          </a:prstGeom>
        </p:spPr>
      </p:pic>
      <p:pic>
        <p:nvPicPr>
          <p:cNvPr id="8" name="Picture 2" descr="Ð ÐµÐ·ÑÐ»ÑÑÐ°Ñ Ð¿Ð¾ÑÑÐºÑ Ð·Ð¾Ð±ÑÐ°Ð¶ÐµÐ½Ñ Ð·Ð° Ð·Ð°Ð¿Ð¸ÑÐ¾Ð¼ &quot;ÑÐ¿Ð½&quot;">
            <a:extLst>
              <a:ext uri="{FF2B5EF4-FFF2-40B4-BE49-F238E27FC236}">
                <a16:creationId xmlns:a16="http://schemas.microsoft.com/office/drawing/2014/main" id="{46A27C18-4301-4751-A6D1-6B5CAC08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" y="1036912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586678"/>
            <a:ext cx="6299606" cy="419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7248128" y="1916832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  <p:sp>
        <p:nvSpPr>
          <p:cNvPr id="7" name="Прямоугольник 12">
            <a:extLst>
              <a:ext uri="{FF2B5EF4-FFF2-40B4-BE49-F238E27FC236}">
                <a16:creationId xmlns:a16="http://schemas.microsoft.com/office/drawing/2014/main" id="{B0BB784C-931F-4524-9FD5-C539F7ED60F6}"/>
              </a:ext>
            </a:extLst>
          </p:cNvPr>
          <p:cNvSpPr/>
          <p:nvPr/>
        </p:nvSpPr>
        <p:spPr>
          <a:xfrm>
            <a:off x="7248128" y="1916831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https://v3.ru.vuejs.org/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38160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689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Vue.js</a:t>
            </a:r>
            <a:r>
              <a:rPr lang="ru-RU" sz="6000" b="1" dirty="0"/>
              <a:t> – подключаем </a:t>
            </a:r>
            <a:r>
              <a:rPr lang="en-US" sz="6000" b="1" dirty="0"/>
              <a:t>CDN</a:t>
            </a:r>
            <a:endParaRPr lang="ru-RU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917B-E558-468B-A3CE-BD6F3CDB72E7}"/>
              </a:ext>
            </a:extLst>
          </p:cNvPr>
          <p:cNvSpPr txBox="1"/>
          <p:nvPr/>
        </p:nvSpPr>
        <p:spPr>
          <a:xfrm>
            <a:off x="0" y="3140968"/>
            <a:ext cx="12192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https://unpkg.com/vue@3/dist/vue.esm-browser.js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FD09-DE63-40F3-8B39-263C54BEDE04}"/>
              </a:ext>
            </a:extLst>
          </p:cNvPr>
          <p:cNvSpPr txBox="1"/>
          <p:nvPr/>
        </p:nvSpPr>
        <p:spPr>
          <a:xfrm>
            <a:off x="839416" y="4797152"/>
            <a:ext cx="108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Используйте для импорта элементов фреймворка </a:t>
            </a:r>
            <a:br>
              <a:rPr lang="ru-RU" sz="2800" i="1" dirty="0"/>
            </a:br>
            <a:r>
              <a:rPr lang="ru-RU" sz="2800" i="1" dirty="0"/>
              <a:t>(ссылка на</a:t>
            </a:r>
            <a:r>
              <a:rPr lang="en-US" sz="2800" i="1" dirty="0"/>
              <a:t> </a:t>
            </a:r>
            <a:r>
              <a:rPr lang="ru-RU" sz="2800" i="1" dirty="0"/>
              <a:t>версию </a:t>
            </a:r>
            <a:r>
              <a:rPr lang="en-US" sz="2800" b="1" i="1" dirty="0"/>
              <a:t>ECMAScript</a:t>
            </a:r>
            <a:r>
              <a:rPr lang="ru-RU" sz="2800" b="1" i="1" dirty="0"/>
              <a:t> </a:t>
            </a:r>
            <a:r>
              <a:rPr lang="en-US" sz="2800" b="1" i="1" dirty="0"/>
              <a:t>Module</a:t>
            </a:r>
            <a:r>
              <a:rPr lang="ru-RU" sz="2800" b="1" i="1" dirty="0"/>
              <a:t> </a:t>
            </a:r>
            <a:r>
              <a:rPr lang="ru-RU" sz="2800" i="1" dirty="0"/>
              <a:t>версию библиотеки)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353453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+ </a:t>
            </a:r>
            <a:r>
              <a:rPr lang="en-US" sz="6000" b="1" dirty="0">
                <a:solidFill>
                  <a:srgbClr val="00B050"/>
                </a:solidFill>
              </a:rPr>
              <a:t>Vue.js</a:t>
            </a:r>
            <a:endParaRPr lang="uk-UA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9484</TotalTime>
  <Words>298</Words>
  <Application>Microsoft Office PowerPoint</Application>
  <PresentationFormat>Широкий екран</PresentationFormat>
  <Paragraphs>32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2022-04-01T17:03:01Z</dcterms:modified>
</cp:coreProperties>
</file>