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538" r:id="rId2"/>
    <p:sldId id="525" r:id="rId3"/>
    <p:sldId id="553" r:id="rId4"/>
    <p:sldId id="510" r:id="rId5"/>
    <p:sldId id="551" r:id="rId6"/>
    <p:sldId id="569" r:id="rId7"/>
    <p:sldId id="570" r:id="rId8"/>
    <p:sldId id="520" r:id="rId9"/>
    <p:sldId id="521" r:id="rId10"/>
    <p:sldId id="533" r:id="rId11"/>
    <p:sldId id="442" r:id="rId12"/>
    <p:sldId id="543" r:id="rId13"/>
    <p:sldId id="544" r:id="rId14"/>
    <p:sldId id="561" r:id="rId15"/>
    <p:sldId id="559" r:id="rId16"/>
    <p:sldId id="545" r:id="rId17"/>
    <p:sldId id="568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32030-CE70-4DFF-8302-656231C32B24}" v="14" dt="2021-11-24T07:49:14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vuemastery.com/courses/intro-to-vue-3/intro-to-vue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ecode.org.ua/i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Немного практики + </a:t>
            </a:r>
            <a:r>
              <a:rPr lang="en-US" sz="6000" b="1" dirty="0">
                <a:solidFill>
                  <a:srgbClr val="00B050"/>
                </a:solidFill>
              </a:rPr>
              <a:t>Vue.js</a:t>
            </a:r>
            <a:endParaRPr lang="uk-UA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064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 to Vue.js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https://www.vuemastery.com/courses/intro-to-vue-3/intro-to-vue3/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3" y="1435717"/>
            <a:ext cx="7824192" cy="415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36912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Продолжим </a:t>
            </a:r>
            <a:br>
              <a:rPr lang="ru-RU" sz="8000" b="1" dirty="0">
                <a:solidFill>
                  <a:srgbClr val="0070C0"/>
                </a:solidFill>
              </a:rPr>
            </a:br>
            <a:r>
              <a:rPr lang="ru-RU" sz="8000" b="1" dirty="0">
                <a:solidFill>
                  <a:srgbClr val="0070C0"/>
                </a:solidFill>
              </a:rPr>
              <a:t>разбирать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#N.1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991" y="4307197"/>
            <a:ext cx="464451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 сути реализуйте аналог того, что предлагает сервис</a:t>
            </a:r>
            <a:r>
              <a:rPr lang="ru-RU" b="1" dirty="0"/>
              <a:t>: </a:t>
            </a:r>
            <a:r>
              <a:rPr lang="en-US" b="1" dirty="0">
                <a:hlinkClick r:id="rId2"/>
              </a:rPr>
              <a:t>http://decode.org.ua/inn</a:t>
            </a:r>
            <a:r>
              <a:rPr lang="ru-RU" b="1" dirty="0"/>
              <a:t> </a:t>
            </a:r>
            <a:r>
              <a:rPr lang="ru-RU" dirty="0"/>
              <a:t>но в динамике, как только пользователь вводит нужное кол-во цифр приложение сразу же должно отображать результаты.</a:t>
            </a:r>
            <a:endParaRPr lang="ru-R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184953" y="1290899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Реализуйте приложение которое</a:t>
            </a:r>
            <a:r>
              <a:rPr lang="en-US" sz="2000" dirty="0"/>
              <a:t> </a:t>
            </a:r>
            <a:r>
              <a:rPr lang="ru-RU" sz="2000" dirty="0"/>
              <a:t>на основании вводимого пользователем ИНН</a:t>
            </a:r>
            <a:r>
              <a:rPr lang="en-US" sz="2000" dirty="0"/>
              <a:t>’</a:t>
            </a:r>
            <a:r>
              <a:rPr lang="ru-RU" sz="2000" dirty="0"/>
              <a:t>а</a:t>
            </a:r>
            <a:r>
              <a:rPr lang="en-US" sz="2000" dirty="0"/>
              <a:t> </a:t>
            </a:r>
            <a:r>
              <a:rPr lang="ru-RU" sz="2000" dirty="0"/>
              <a:t>выводит данные о том, </a:t>
            </a:r>
            <a:r>
              <a:rPr lang="ru-RU" sz="2000" b="1" dirty="0"/>
              <a:t>корректен</a:t>
            </a:r>
            <a:r>
              <a:rPr lang="ru-RU" sz="2000" dirty="0"/>
              <a:t> ли он, </a:t>
            </a:r>
            <a:r>
              <a:rPr lang="ru-RU" sz="2000" b="1" dirty="0"/>
              <a:t>дату рождения </a:t>
            </a:r>
            <a:r>
              <a:rPr lang="ru-RU" sz="2000" dirty="0"/>
              <a:t>человека, его </a:t>
            </a:r>
            <a:r>
              <a:rPr lang="ru-RU" sz="2000" b="1" dirty="0"/>
              <a:t>пол</a:t>
            </a:r>
            <a:r>
              <a:rPr lang="ru-RU" sz="2000" dirty="0"/>
              <a:t>, </a:t>
            </a:r>
            <a:r>
              <a:rPr lang="ru-RU" sz="2000" b="1" dirty="0"/>
              <a:t>знак зодиака </a:t>
            </a:r>
            <a:r>
              <a:rPr lang="ru-RU" sz="2000" dirty="0"/>
              <a:t>и </a:t>
            </a:r>
            <a:r>
              <a:rPr lang="ru-RU" sz="2000" b="1" dirty="0"/>
              <a:t>символ года </a:t>
            </a:r>
            <a:r>
              <a:rPr lang="ru-RU" sz="2000" dirty="0"/>
              <a:t>рождения по восточному календарю </a:t>
            </a:r>
            <a:r>
              <a:rPr lang="ru-RU" sz="2000" dirty="0">
                <a:sym typeface="Wingdings" panose="05000000000000000000" pitchFamily="2" charset="2"/>
              </a:rPr>
              <a:t> (тигр, лошадь и т.д.) </a:t>
            </a:r>
            <a:r>
              <a:rPr lang="en-US" sz="2000" b="1" dirty="0">
                <a:sym typeface="Wingdings" panose="05000000000000000000" pitchFamily="2" charset="2"/>
              </a:rPr>
              <a:t>Vue.js </a:t>
            </a:r>
            <a:r>
              <a:rPr lang="ru-RU" sz="2000" dirty="0">
                <a:sym typeface="Wingdings" panose="05000000000000000000" pitchFamily="2" charset="2"/>
              </a:rPr>
              <a:t>вам в помощь.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9" y="3933056"/>
            <a:ext cx="5820813" cy="2924944"/>
          </a:xfrm>
          <a:prstGeom prst="rect">
            <a:avLst/>
          </a:prstGeom>
        </p:spPr>
      </p:pic>
      <p:pic>
        <p:nvPicPr>
          <p:cNvPr id="8" name="Picture 2" descr="Ð ÐµÐ·ÑÐ»ÑÑÐ°Ñ Ð¿Ð¾ÑÑÐºÑ Ð·Ð¾Ð±ÑÐ°Ð¶ÐµÐ½Ñ Ð·Ð° Ð·Ð°Ð¿Ð¸ÑÐ¾Ð¼ &quot;ÑÐ¿Ð½&quot;">
            <a:extLst>
              <a:ext uri="{FF2B5EF4-FFF2-40B4-BE49-F238E27FC236}">
                <a16:creationId xmlns:a16="http://schemas.microsoft.com/office/drawing/2014/main" id="{46A27C18-4301-4751-A6D1-6B5CAC08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" y="1036912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7536160" y="2186182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работы</a:t>
            </a:r>
            <a:r>
              <a:rPr lang="en-US" sz="2400" i="1" dirty="0"/>
              <a:t> -</a:t>
            </a:r>
            <a:r>
              <a:rPr lang="ru-RU" sz="2400" i="1" dirty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3"/>
              </a:rPr>
              <a:t>https://v3.ru.vuejs.org/ru/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</a:t>
            </a:r>
            <a:r>
              <a:rPr lang="ru-RU" sz="7200" b="1" dirty="0"/>
              <a:t> Файл</a:t>
            </a:r>
            <a:r>
              <a:rPr lang="en-US" sz="7200" b="1" dirty="0"/>
              <a:t> </a:t>
            </a:r>
            <a:r>
              <a:rPr lang="en-US" sz="7200" b="1" dirty="0" err="1">
                <a:solidFill>
                  <a:srgbClr val="FFFF00"/>
                </a:solidFill>
              </a:rPr>
              <a:t>package.json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6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6064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Файл </a:t>
            </a:r>
            <a:r>
              <a:rPr lang="en-US" sz="5400" b="1" dirty="0" err="1">
                <a:solidFill>
                  <a:srgbClr val="0070C0"/>
                </a:solidFill>
              </a:rPr>
              <a:t>package.json</a:t>
            </a:r>
            <a:endParaRPr lang="ru-RU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24" y="1532320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Файл </a:t>
            </a:r>
            <a:r>
              <a:rPr lang="en-US" sz="3600" b="1" dirty="0" err="1"/>
              <a:t>package.json</a:t>
            </a:r>
            <a:r>
              <a:rPr lang="en-US" sz="3600" dirty="0"/>
              <a:t> – </a:t>
            </a:r>
            <a:r>
              <a:rPr lang="ru-RU" sz="3600" dirty="0"/>
              <a:t>хранит информацию о приложении, в частности о </a:t>
            </a:r>
            <a:r>
              <a:rPr lang="ru-RU" sz="3600" b="1" dirty="0"/>
              <a:t>необходимых пакетах</a:t>
            </a:r>
            <a:r>
              <a:rPr lang="ru-RU" sz="3600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1424" y="3740631"/>
            <a:ext cx="3905236" cy="769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endParaRPr lang="uk-UA" sz="4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6372" y="2852936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Использование команды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ru-RU" sz="3600" dirty="0"/>
              <a:t>позволяет установить все пакеты из </a:t>
            </a:r>
            <a:r>
              <a:rPr lang="en-US" sz="3600" b="1" dirty="0" err="1"/>
              <a:t>package.json</a:t>
            </a:r>
            <a:r>
              <a:rPr lang="en-US" sz="3600" dirty="0"/>
              <a:t>, </a:t>
            </a:r>
            <a:r>
              <a:rPr lang="ru-RU" sz="3600" dirty="0"/>
              <a:t>если они еще не установлены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4337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</a:t>
            </a:r>
            <a:r>
              <a:rPr lang="en-US" sz="7200" b="1" dirty="0"/>
              <a:t>. </a:t>
            </a:r>
            <a:r>
              <a:rPr lang="ru-RU" sz="7200" b="1" dirty="0"/>
              <a:t>Файл</a:t>
            </a:r>
            <a:r>
              <a:rPr lang="en-US" sz="7200" b="1" dirty="0"/>
              <a:t> </a:t>
            </a:r>
            <a:r>
              <a:rPr lang="en-US" sz="7200" b="1" dirty="0">
                <a:solidFill>
                  <a:srgbClr val="92D050"/>
                </a:solidFill>
              </a:rPr>
              <a:t>.</a:t>
            </a:r>
            <a:r>
              <a:rPr lang="en-US" sz="7200" b="1" dirty="0" err="1">
                <a:solidFill>
                  <a:srgbClr val="92D050"/>
                </a:solidFill>
              </a:rPr>
              <a:t>gitignore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886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Файл </a:t>
            </a:r>
            <a:r>
              <a:rPr lang="ru-RU" sz="5400" b="1" dirty="0">
                <a:solidFill>
                  <a:srgbClr val="7030A0"/>
                </a:solidFill>
              </a:rPr>
              <a:t>.</a:t>
            </a:r>
            <a:r>
              <a:rPr lang="en-US" sz="5400" b="1" dirty="0" err="1">
                <a:solidFill>
                  <a:srgbClr val="7030A0"/>
                </a:solidFill>
              </a:rPr>
              <a:t>gitignore</a:t>
            </a:r>
            <a:endParaRPr lang="ru-RU" sz="54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480" y="5004545"/>
            <a:ext cx="9615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Файл </a:t>
            </a:r>
            <a:r>
              <a:rPr lang="en-US" sz="2400" b="1" dirty="0"/>
              <a:t>.</a:t>
            </a:r>
            <a:r>
              <a:rPr lang="en-US" sz="2400" b="1" dirty="0" err="1"/>
              <a:t>gitignore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позволяет указать файлы и/или каталоги которые буду игнорироваться (исключаться) </a:t>
            </a:r>
            <a:r>
              <a:rPr lang="en-US" sz="2400" dirty="0"/>
              <a:t>git-</a:t>
            </a:r>
            <a:r>
              <a:rPr lang="ru-RU" sz="2400" dirty="0" err="1"/>
              <a:t>клинетом</a:t>
            </a:r>
            <a:r>
              <a:rPr lang="ru-RU" sz="2400" dirty="0"/>
              <a:t>, т.е. за ними не будет наблюдения. Каталог </a:t>
            </a:r>
            <a:r>
              <a:rPr lang="en-US" sz="2400" b="1" dirty="0" err="1"/>
              <a:t>node_modules</a:t>
            </a:r>
            <a:r>
              <a:rPr lang="ru-RU" sz="2400" b="1" dirty="0"/>
              <a:t>/ </a:t>
            </a:r>
            <a:r>
              <a:rPr lang="ru-RU" sz="2400" dirty="0"/>
              <a:t>следует включить в список исключений.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59C960-D50C-427C-92BE-6AC5D6F5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96752"/>
            <a:ext cx="8496944" cy="3504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322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9472</TotalTime>
  <Words>330</Words>
  <Application>Microsoft Office PowerPoint</Application>
  <PresentationFormat>Широкий екран</PresentationFormat>
  <Paragraphs>37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2021-11-24T07:55:00Z</dcterms:modified>
</cp:coreProperties>
</file>