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0"/>
  </p:notesMasterIdLst>
  <p:sldIdLst>
    <p:sldId id="496" r:id="rId2"/>
    <p:sldId id="413" r:id="rId3"/>
    <p:sldId id="345" r:id="rId4"/>
    <p:sldId id="346" r:id="rId5"/>
    <p:sldId id="353" r:id="rId6"/>
    <p:sldId id="355" r:id="rId7"/>
    <p:sldId id="460" r:id="rId8"/>
    <p:sldId id="356" r:id="rId9"/>
    <p:sldId id="376" r:id="rId10"/>
    <p:sldId id="357" r:id="rId11"/>
    <p:sldId id="341" r:id="rId12"/>
    <p:sldId id="530" r:id="rId13"/>
    <p:sldId id="503" r:id="rId14"/>
    <p:sldId id="504" r:id="rId15"/>
    <p:sldId id="505" r:id="rId16"/>
    <p:sldId id="396" r:id="rId17"/>
    <p:sldId id="397" r:id="rId18"/>
    <p:sldId id="498" r:id="rId19"/>
    <p:sldId id="499" r:id="rId20"/>
    <p:sldId id="500" r:id="rId21"/>
    <p:sldId id="501" r:id="rId22"/>
    <p:sldId id="513" r:id="rId23"/>
    <p:sldId id="514" r:id="rId24"/>
    <p:sldId id="515" r:id="rId25"/>
    <p:sldId id="423" r:id="rId26"/>
    <p:sldId id="424" r:id="rId27"/>
    <p:sldId id="566" r:id="rId28"/>
    <p:sldId id="474" r:id="rId29"/>
    <p:sldId id="475" r:id="rId30"/>
    <p:sldId id="476" r:id="rId31"/>
    <p:sldId id="425" r:id="rId32"/>
    <p:sldId id="408" r:id="rId33"/>
    <p:sldId id="422" r:id="rId34"/>
    <p:sldId id="449" r:id="rId35"/>
    <p:sldId id="559" r:id="rId36"/>
    <p:sldId id="525" r:id="rId37"/>
    <p:sldId id="527" r:id="rId38"/>
    <p:sldId id="444" r:id="rId39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33" autoAdjust="0"/>
    <p:restoredTop sz="95977" autoAdjust="0"/>
  </p:normalViewPr>
  <p:slideViewPr>
    <p:cSldViewPr>
      <p:cViewPr varScale="1">
        <p:scale>
          <a:sx n="109" d="100"/>
          <a:sy n="109" d="100"/>
        </p:scale>
        <p:origin x="354" y="11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toliy Kigel" userId="7432c6c4687b0a9c" providerId="LiveId" clId="{5F6F310A-8699-4764-BA34-3FAD038BC599}"/>
    <pc:docChg chg="delSld">
      <pc:chgData name="Anatoliy Kigel" userId="7432c6c4687b0a9c" providerId="LiveId" clId="{5F6F310A-8699-4764-BA34-3FAD038BC599}" dt="2022-06-03T06:24:42.330" v="0" actId="47"/>
      <pc:docMkLst>
        <pc:docMk/>
      </pc:docMkLst>
      <pc:sldChg chg="del">
        <pc:chgData name="Anatoliy Kigel" userId="7432c6c4687b0a9c" providerId="LiveId" clId="{5F6F310A-8699-4764-BA34-3FAD038BC599}" dt="2022-06-03T06:24:42.330" v="0" actId="47"/>
        <pc:sldMkLst>
          <pc:docMk/>
          <pc:sldMk cId="1158722151" sldId="521"/>
        </pc:sldMkLst>
      </pc:sldChg>
      <pc:sldChg chg="del">
        <pc:chgData name="Anatoliy Kigel" userId="7432c6c4687b0a9c" providerId="LiveId" clId="{5F6F310A-8699-4764-BA34-3FAD038BC599}" dt="2022-06-03T06:24:42.330" v="0" actId="47"/>
        <pc:sldMkLst>
          <pc:docMk/>
          <pc:sldMk cId="747592639" sldId="526"/>
        </pc:sldMkLst>
      </pc:sldChg>
    </pc:docChg>
  </pc:docChgLst>
  <pc:docChgLst>
    <pc:chgData name="Anatoliy Kigel" userId="7432c6c4687b0a9c" providerId="LiveId" clId="{10D481EC-89B5-4893-9203-A2DBFE33F9CF}"/>
    <pc:docChg chg="modSld">
      <pc:chgData name="Anatoliy Kigel" userId="7432c6c4687b0a9c" providerId="LiveId" clId="{10D481EC-89B5-4893-9203-A2DBFE33F9CF}" dt="2021-03-02T08:41:01.921" v="5"/>
      <pc:docMkLst>
        <pc:docMk/>
      </pc:docMkLst>
      <pc:sldChg chg="modSp mod">
        <pc:chgData name="Anatoliy Kigel" userId="7432c6c4687b0a9c" providerId="LiveId" clId="{10D481EC-89B5-4893-9203-A2DBFE33F9CF}" dt="2021-03-02T08:40:50.587" v="2" actId="20577"/>
        <pc:sldMkLst>
          <pc:docMk/>
          <pc:sldMk cId="894146141" sldId="441"/>
        </pc:sldMkLst>
        <pc:spChg chg="mod">
          <ac:chgData name="Anatoliy Kigel" userId="7432c6c4687b0a9c" providerId="LiveId" clId="{10D481EC-89B5-4893-9203-A2DBFE33F9CF}" dt="2021-03-02T08:40:50.587" v="2" actId="20577"/>
          <ac:spMkLst>
            <pc:docMk/>
            <pc:sldMk cId="894146141" sldId="441"/>
            <ac:spMk id="6" creationId="{00000000-0000-0000-0000-000000000000}"/>
          </ac:spMkLst>
        </pc:spChg>
      </pc:sldChg>
      <pc:sldChg chg="modSp mod">
        <pc:chgData name="Anatoliy Kigel" userId="7432c6c4687b0a9c" providerId="LiveId" clId="{10D481EC-89B5-4893-9203-A2DBFE33F9CF}" dt="2021-03-02T08:40:54.314" v="3"/>
        <pc:sldMkLst>
          <pc:docMk/>
          <pc:sldMk cId="1135077634" sldId="442"/>
        </pc:sldMkLst>
        <pc:spChg chg="mod">
          <ac:chgData name="Anatoliy Kigel" userId="7432c6c4687b0a9c" providerId="LiveId" clId="{10D481EC-89B5-4893-9203-A2DBFE33F9CF}" dt="2021-03-02T08:40:54.314" v="3"/>
          <ac:spMkLst>
            <pc:docMk/>
            <pc:sldMk cId="1135077634" sldId="442"/>
            <ac:spMk id="7" creationId="{84A01DDD-6D23-482F-BE40-207AF1DE5706}"/>
          </ac:spMkLst>
        </pc:spChg>
      </pc:sldChg>
      <pc:sldChg chg="modSp mod">
        <pc:chgData name="Anatoliy Kigel" userId="7432c6c4687b0a9c" providerId="LiveId" clId="{10D481EC-89B5-4893-9203-A2DBFE33F9CF}" dt="2021-03-02T08:41:01.921" v="5"/>
        <pc:sldMkLst>
          <pc:docMk/>
          <pc:sldMk cId="3044230651" sldId="443"/>
        </pc:sldMkLst>
        <pc:spChg chg="mod">
          <ac:chgData name="Anatoliy Kigel" userId="7432c6c4687b0a9c" providerId="LiveId" clId="{10D481EC-89B5-4893-9203-A2DBFE33F9CF}" dt="2021-03-02T08:41:01.921" v="5"/>
          <ac:spMkLst>
            <pc:docMk/>
            <pc:sldMk cId="3044230651" sldId="443"/>
            <ac:spMk id="8" creationId="{85A9E417-A8F2-4BCE-B6AC-EE4805AC1BD6}"/>
          </ac:spMkLst>
        </pc:spChg>
      </pc:sldChg>
      <pc:sldChg chg="modSp mod">
        <pc:chgData name="Anatoliy Kigel" userId="7432c6c4687b0a9c" providerId="LiveId" clId="{10D481EC-89B5-4893-9203-A2DBFE33F9CF}" dt="2021-03-02T08:40:57.962" v="4"/>
        <pc:sldMkLst>
          <pc:docMk/>
          <pc:sldMk cId="1472899663" sldId="445"/>
        </pc:sldMkLst>
        <pc:spChg chg="mod">
          <ac:chgData name="Anatoliy Kigel" userId="7432c6c4687b0a9c" providerId="LiveId" clId="{10D481EC-89B5-4893-9203-A2DBFE33F9CF}" dt="2021-03-02T08:40:57.962" v="4"/>
          <ac:spMkLst>
            <pc:docMk/>
            <pc:sldMk cId="1472899663" sldId="445"/>
            <ac:spMk id="6" creationId="{401FAB0E-8148-42A5-93A4-F44DA5AC654C}"/>
          </ac:spMkLst>
        </pc:spChg>
      </pc:sldChg>
    </pc:docChg>
  </pc:docChgLst>
  <pc:docChgLst>
    <pc:chgData name="Anatoliy Kigel" userId="7432c6c4687b0a9c" providerId="LiveId" clId="{8F1FDCB9-098F-4DE3-BE15-A662176DA672}"/>
    <pc:docChg chg="undo custSel addSld delSld modSld sldOrd">
      <pc:chgData name="Anatoliy Kigel" userId="7432c6c4687b0a9c" providerId="LiveId" clId="{8F1FDCB9-098F-4DE3-BE15-A662176DA672}" dt="2021-10-20T13:39:43.338" v="198" actId="47"/>
      <pc:docMkLst>
        <pc:docMk/>
      </pc:docMkLst>
      <pc:sldChg chg="add">
        <pc:chgData name="Anatoliy Kigel" userId="7432c6c4687b0a9c" providerId="LiveId" clId="{8F1FDCB9-098F-4DE3-BE15-A662176DA672}" dt="2021-10-12T08:41:38.235" v="93"/>
        <pc:sldMkLst>
          <pc:docMk/>
          <pc:sldMk cId="1023776530" sldId="362"/>
        </pc:sldMkLst>
      </pc:sldChg>
      <pc:sldChg chg="modSp mod">
        <pc:chgData name="Anatoliy Kigel" userId="7432c6c4687b0a9c" providerId="LiveId" clId="{8F1FDCB9-098F-4DE3-BE15-A662176DA672}" dt="2021-10-11T10:03:29.445" v="32" actId="20577"/>
        <pc:sldMkLst>
          <pc:docMk/>
          <pc:sldMk cId="1329061896" sldId="396"/>
        </pc:sldMkLst>
        <pc:spChg chg="mod">
          <ac:chgData name="Anatoliy Kigel" userId="7432c6c4687b0a9c" providerId="LiveId" clId="{8F1FDCB9-098F-4DE3-BE15-A662176DA672}" dt="2021-10-11T10:03:29.445" v="32" actId="20577"/>
          <ac:spMkLst>
            <pc:docMk/>
            <pc:sldMk cId="1329061896" sldId="396"/>
            <ac:spMk id="5" creationId="{00000000-0000-0000-0000-000000000000}"/>
          </ac:spMkLst>
        </pc:spChg>
      </pc:sldChg>
      <pc:sldChg chg="modSp mod">
        <pc:chgData name="Anatoliy Kigel" userId="7432c6c4687b0a9c" providerId="LiveId" clId="{8F1FDCB9-098F-4DE3-BE15-A662176DA672}" dt="2021-10-11T10:04:04.432" v="44" actId="207"/>
        <pc:sldMkLst>
          <pc:docMk/>
          <pc:sldMk cId="653578417" sldId="397"/>
        </pc:sldMkLst>
        <pc:spChg chg="mod">
          <ac:chgData name="Anatoliy Kigel" userId="7432c6c4687b0a9c" providerId="LiveId" clId="{8F1FDCB9-098F-4DE3-BE15-A662176DA672}" dt="2021-10-11T10:03:39.266" v="36" actId="403"/>
          <ac:spMkLst>
            <pc:docMk/>
            <pc:sldMk cId="653578417" sldId="397"/>
            <ac:spMk id="7" creationId="{00000000-0000-0000-0000-000000000000}"/>
          </ac:spMkLst>
        </pc:spChg>
        <pc:spChg chg="mod">
          <ac:chgData name="Anatoliy Kigel" userId="7432c6c4687b0a9c" providerId="LiveId" clId="{8F1FDCB9-098F-4DE3-BE15-A662176DA672}" dt="2021-10-11T10:04:04.432" v="44" actId="207"/>
          <ac:spMkLst>
            <pc:docMk/>
            <pc:sldMk cId="653578417" sldId="397"/>
            <ac:spMk id="12" creationId="{00000000-0000-0000-0000-000000000000}"/>
          </ac:spMkLst>
        </pc:spChg>
      </pc:sldChg>
      <pc:sldChg chg="delSp modSp add mod">
        <pc:chgData name="Anatoliy Kigel" userId="7432c6c4687b0a9c" providerId="LiveId" clId="{8F1FDCB9-098F-4DE3-BE15-A662176DA672}" dt="2021-10-12T08:52:45.479" v="185" actId="20577"/>
        <pc:sldMkLst>
          <pc:docMk/>
          <pc:sldMk cId="3433583361" sldId="399"/>
        </pc:sldMkLst>
        <pc:spChg chg="mod">
          <ac:chgData name="Anatoliy Kigel" userId="7432c6c4687b0a9c" providerId="LiveId" clId="{8F1FDCB9-098F-4DE3-BE15-A662176DA672}" dt="2021-10-12T08:52:45.479" v="185" actId="20577"/>
          <ac:spMkLst>
            <pc:docMk/>
            <pc:sldMk cId="3433583361" sldId="399"/>
            <ac:spMk id="6" creationId="{00000000-0000-0000-0000-000000000000}"/>
          </ac:spMkLst>
        </pc:spChg>
        <pc:spChg chg="del mod">
          <ac:chgData name="Anatoliy Kigel" userId="7432c6c4687b0a9c" providerId="LiveId" clId="{8F1FDCB9-098F-4DE3-BE15-A662176DA672}" dt="2021-10-12T08:52:01.934" v="149" actId="478"/>
          <ac:spMkLst>
            <pc:docMk/>
            <pc:sldMk cId="3433583361" sldId="399"/>
            <ac:spMk id="7" creationId="{00000000-0000-0000-0000-000000000000}"/>
          </ac:spMkLst>
        </pc:spChg>
      </pc:sldChg>
      <pc:sldChg chg="modSp add mod">
        <pc:chgData name="Anatoliy Kigel" userId="7432c6c4687b0a9c" providerId="LiveId" clId="{8F1FDCB9-098F-4DE3-BE15-A662176DA672}" dt="2021-10-12T08:51:38.667" v="142" actId="20577"/>
        <pc:sldMkLst>
          <pc:docMk/>
          <pc:sldMk cId="1104923429" sldId="424"/>
        </pc:sldMkLst>
        <pc:spChg chg="mod">
          <ac:chgData name="Anatoliy Kigel" userId="7432c6c4687b0a9c" providerId="LiveId" clId="{8F1FDCB9-098F-4DE3-BE15-A662176DA672}" dt="2021-10-12T08:51:38.667" v="142" actId="20577"/>
          <ac:spMkLst>
            <pc:docMk/>
            <pc:sldMk cId="1104923429" sldId="424"/>
            <ac:spMk id="5" creationId="{00000000-0000-0000-0000-000000000000}"/>
          </ac:spMkLst>
        </pc:spChg>
      </pc:sldChg>
      <pc:sldChg chg="del">
        <pc:chgData name="Anatoliy Kigel" userId="7432c6c4687b0a9c" providerId="LiveId" clId="{8F1FDCB9-098F-4DE3-BE15-A662176DA672}" dt="2021-10-11T10:05:34.974" v="45" actId="47"/>
        <pc:sldMkLst>
          <pc:docMk/>
          <pc:sldMk cId="486339162" sldId="431"/>
        </pc:sldMkLst>
      </pc:sldChg>
      <pc:sldChg chg="del">
        <pc:chgData name="Anatoliy Kigel" userId="7432c6c4687b0a9c" providerId="LiveId" clId="{8F1FDCB9-098F-4DE3-BE15-A662176DA672}" dt="2021-10-11T10:05:34.974" v="45" actId="47"/>
        <pc:sldMkLst>
          <pc:docMk/>
          <pc:sldMk cId="1548793034" sldId="432"/>
        </pc:sldMkLst>
      </pc:sldChg>
      <pc:sldChg chg="del">
        <pc:chgData name="Anatoliy Kigel" userId="7432c6c4687b0a9c" providerId="LiveId" clId="{8F1FDCB9-098F-4DE3-BE15-A662176DA672}" dt="2021-10-11T10:05:34.974" v="45" actId="47"/>
        <pc:sldMkLst>
          <pc:docMk/>
          <pc:sldMk cId="3746723659" sldId="433"/>
        </pc:sldMkLst>
      </pc:sldChg>
      <pc:sldChg chg="del">
        <pc:chgData name="Anatoliy Kigel" userId="7432c6c4687b0a9c" providerId="LiveId" clId="{8F1FDCB9-098F-4DE3-BE15-A662176DA672}" dt="2021-10-11T10:05:34.974" v="45" actId="47"/>
        <pc:sldMkLst>
          <pc:docMk/>
          <pc:sldMk cId="2585329170" sldId="440"/>
        </pc:sldMkLst>
      </pc:sldChg>
      <pc:sldChg chg="del">
        <pc:chgData name="Anatoliy Kigel" userId="7432c6c4687b0a9c" providerId="LiveId" clId="{8F1FDCB9-098F-4DE3-BE15-A662176DA672}" dt="2021-10-11T10:05:34.974" v="45" actId="47"/>
        <pc:sldMkLst>
          <pc:docMk/>
          <pc:sldMk cId="894146141" sldId="441"/>
        </pc:sldMkLst>
      </pc:sldChg>
      <pc:sldChg chg="del">
        <pc:chgData name="Anatoliy Kigel" userId="7432c6c4687b0a9c" providerId="LiveId" clId="{8F1FDCB9-098F-4DE3-BE15-A662176DA672}" dt="2021-10-11T10:05:34.974" v="45" actId="47"/>
        <pc:sldMkLst>
          <pc:docMk/>
          <pc:sldMk cId="1135077634" sldId="442"/>
        </pc:sldMkLst>
      </pc:sldChg>
      <pc:sldChg chg="del">
        <pc:chgData name="Anatoliy Kigel" userId="7432c6c4687b0a9c" providerId="LiveId" clId="{8F1FDCB9-098F-4DE3-BE15-A662176DA672}" dt="2021-10-11T10:05:34.974" v="45" actId="47"/>
        <pc:sldMkLst>
          <pc:docMk/>
          <pc:sldMk cId="3044230651" sldId="443"/>
        </pc:sldMkLst>
      </pc:sldChg>
      <pc:sldChg chg="del">
        <pc:chgData name="Anatoliy Kigel" userId="7432c6c4687b0a9c" providerId="LiveId" clId="{8F1FDCB9-098F-4DE3-BE15-A662176DA672}" dt="2021-10-11T10:05:34.974" v="45" actId="47"/>
        <pc:sldMkLst>
          <pc:docMk/>
          <pc:sldMk cId="1472899663" sldId="445"/>
        </pc:sldMkLst>
      </pc:sldChg>
      <pc:sldChg chg="modSp mod">
        <pc:chgData name="Anatoliy Kigel" userId="7432c6c4687b0a9c" providerId="LiveId" clId="{8F1FDCB9-098F-4DE3-BE15-A662176DA672}" dt="2021-10-12T08:51:31.842" v="132" actId="20577"/>
        <pc:sldMkLst>
          <pc:docMk/>
          <pc:sldMk cId="899785685" sldId="474"/>
        </pc:sldMkLst>
        <pc:spChg chg="mod">
          <ac:chgData name="Anatoliy Kigel" userId="7432c6c4687b0a9c" providerId="LiveId" clId="{8F1FDCB9-098F-4DE3-BE15-A662176DA672}" dt="2021-10-12T08:51:31.842" v="132" actId="20577"/>
          <ac:spMkLst>
            <pc:docMk/>
            <pc:sldMk cId="899785685" sldId="474"/>
            <ac:spMk id="5" creationId="{00000000-0000-0000-0000-000000000000}"/>
          </ac:spMkLst>
        </pc:spChg>
      </pc:sldChg>
      <pc:sldChg chg="addSp delSp mod">
        <pc:chgData name="Anatoliy Kigel" userId="7432c6c4687b0a9c" providerId="LiveId" clId="{8F1FDCB9-098F-4DE3-BE15-A662176DA672}" dt="2021-10-12T08:41:18.868" v="92" actId="22"/>
        <pc:sldMkLst>
          <pc:docMk/>
          <pc:sldMk cId="316371881" sldId="476"/>
        </pc:sldMkLst>
        <pc:picChg chg="add del">
          <ac:chgData name="Anatoliy Kigel" userId="7432c6c4687b0a9c" providerId="LiveId" clId="{8F1FDCB9-098F-4DE3-BE15-A662176DA672}" dt="2021-10-12T08:41:18.868" v="92" actId="22"/>
          <ac:picMkLst>
            <pc:docMk/>
            <pc:sldMk cId="316371881" sldId="476"/>
            <ac:picMk id="4" creationId="{8C66BA34-BFA7-43CB-9480-8D3994509325}"/>
          </ac:picMkLst>
        </pc:picChg>
      </pc:sldChg>
      <pc:sldChg chg="modSp mod">
        <pc:chgData name="Anatoliy Kigel" userId="7432c6c4687b0a9c" providerId="LiveId" clId="{8F1FDCB9-098F-4DE3-BE15-A662176DA672}" dt="2021-10-11T10:02:36.080" v="23" actId="20577"/>
        <pc:sldMkLst>
          <pc:docMk/>
          <pc:sldMk cId="2229591171" sldId="496"/>
        </pc:sldMkLst>
        <pc:spChg chg="mod">
          <ac:chgData name="Anatoliy Kigel" userId="7432c6c4687b0a9c" providerId="LiveId" clId="{8F1FDCB9-098F-4DE3-BE15-A662176DA672}" dt="2021-10-11T10:02:36.080" v="23" actId="20577"/>
          <ac:spMkLst>
            <pc:docMk/>
            <pc:sldMk cId="2229591171" sldId="496"/>
            <ac:spMk id="9" creationId="{00000000-0000-0000-0000-000000000000}"/>
          </ac:spMkLst>
        </pc:spChg>
      </pc:sldChg>
      <pc:sldChg chg="modSp mod">
        <pc:chgData name="Anatoliy Kigel" userId="7432c6c4687b0a9c" providerId="LiveId" clId="{8F1FDCB9-098F-4DE3-BE15-A662176DA672}" dt="2021-10-12T08:51:25.590" v="130" actId="20577"/>
        <pc:sldMkLst>
          <pc:docMk/>
          <pc:sldMk cId="2495425632" sldId="498"/>
        </pc:sldMkLst>
        <pc:spChg chg="mod">
          <ac:chgData name="Anatoliy Kigel" userId="7432c6c4687b0a9c" providerId="LiveId" clId="{8F1FDCB9-098F-4DE3-BE15-A662176DA672}" dt="2021-10-12T08:51:25.590" v="130" actId="20577"/>
          <ac:spMkLst>
            <pc:docMk/>
            <pc:sldMk cId="2495425632" sldId="498"/>
            <ac:spMk id="5" creationId="{00000000-0000-0000-0000-000000000000}"/>
          </ac:spMkLst>
        </pc:spChg>
      </pc:sldChg>
      <pc:sldChg chg="add del">
        <pc:chgData name="Anatoliy Kigel" userId="7432c6c4687b0a9c" providerId="LiveId" clId="{8F1FDCB9-098F-4DE3-BE15-A662176DA672}" dt="2021-10-11T10:03:13.247" v="26" actId="2696"/>
        <pc:sldMkLst>
          <pc:docMk/>
          <pc:sldMk cId="223048596" sldId="503"/>
        </pc:sldMkLst>
      </pc:sldChg>
      <pc:sldChg chg="add">
        <pc:chgData name="Anatoliy Kigel" userId="7432c6c4687b0a9c" providerId="LiveId" clId="{8F1FDCB9-098F-4DE3-BE15-A662176DA672}" dt="2021-10-11T10:03:17.187" v="27"/>
        <pc:sldMkLst>
          <pc:docMk/>
          <pc:sldMk cId="1320399867" sldId="503"/>
        </pc:sldMkLst>
      </pc:sldChg>
      <pc:sldChg chg="add del">
        <pc:chgData name="Anatoliy Kigel" userId="7432c6c4687b0a9c" providerId="LiveId" clId="{8F1FDCB9-098F-4DE3-BE15-A662176DA672}" dt="2021-10-11T10:03:13.247" v="26" actId="2696"/>
        <pc:sldMkLst>
          <pc:docMk/>
          <pc:sldMk cId="202286017" sldId="504"/>
        </pc:sldMkLst>
      </pc:sldChg>
      <pc:sldChg chg="add">
        <pc:chgData name="Anatoliy Kigel" userId="7432c6c4687b0a9c" providerId="LiveId" clId="{8F1FDCB9-098F-4DE3-BE15-A662176DA672}" dt="2021-10-11T10:03:17.187" v="27"/>
        <pc:sldMkLst>
          <pc:docMk/>
          <pc:sldMk cId="4143157552" sldId="504"/>
        </pc:sldMkLst>
      </pc:sldChg>
      <pc:sldChg chg="add del">
        <pc:chgData name="Anatoliy Kigel" userId="7432c6c4687b0a9c" providerId="LiveId" clId="{8F1FDCB9-098F-4DE3-BE15-A662176DA672}" dt="2021-10-11T10:03:13.247" v="26" actId="2696"/>
        <pc:sldMkLst>
          <pc:docMk/>
          <pc:sldMk cId="1381425848" sldId="505"/>
        </pc:sldMkLst>
      </pc:sldChg>
      <pc:sldChg chg="add">
        <pc:chgData name="Anatoliy Kigel" userId="7432c6c4687b0a9c" providerId="LiveId" clId="{8F1FDCB9-098F-4DE3-BE15-A662176DA672}" dt="2021-10-11T10:03:17.187" v="27"/>
        <pc:sldMkLst>
          <pc:docMk/>
          <pc:sldMk cId="2257415676" sldId="505"/>
        </pc:sldMkLst>
      </pc:sldChg>
      <pc:sldChg chg="add del">
        <pc:chgData name="Anatoliy Kigel" userId="7432c6c4687b0a9c" providerId="LiveId" clId="{8F1FDCB9-098F-4DE3-BE15-A662176DA672}" dt="2021-10-20T13:39:43.338" v="198" actId="47"/>
        <pc:sldMkLst>
          <pc:docMk/>
          <pc:sldMk cId="1262371164" sldId="506"/>
        </pc:sldMkLst>
      </pc:sldChg>
      <pc:sldChg chg="del">
        <pc:chgData name="Anatoliy Kigel" userId="7432c6c4687b0a9c" providerId="LiveId" clId="{8F1FDCB9-098F-4DE3-BE15-A662176DA672}" dt="2021-10-11T10:03:13.247" v="26" actId="2696"/>
        <pc:sldMkLst>
          <pc:docMk/>
          <pc:sldMk cId="3509013144" sldId="506"/>
        </pc:sldMkLst>
      </pc:sldChg>
      <pc:sldChg chg="add del">
        <pc:chgData name="Anatoliy Kigel" userId="7432c6c4687b0a9c" providerId="LiveId" clId="{8F1FDCB9-098F-4DE3-BE15-A662176DA672}" dt="2021-10-20T13:39:43.338" v="198" actId="47"/>
        <pc:sldMkLst>
          <pc:docMk/>
          <pc:sldMk cId="1510695199" sldId="507"/>
        </pc:sldMkLst>
      </pc:sldChg>
      <pc:sldChg chg="del">
        <pc:chgData name="Anatoliy Kigel" userId="7432c6c4687b0a9c" providerId="LiveId" clId="{8F1FDCB9-098F-4DE3-BE15-A662176DA672}" dt="2021-10-11T10:03:13.247" v="26" actId="2696"/>
        <pc:sldMkLst>
          <pc:docMk/>
          <pc:sldMk cId="1667631082" sldId="507"/>
        </pc:sldMkLst>
      </pc:sldChg>
      <pc:sldChg chg="modSp mod">
        <pc:chgData name="Anatoliy Kigel" userId="7432c6c4687b0a9c" providerId="LiveId" clId="{8F1FDCB9-098F-4DE3-BE15-A662176DA672}" dt="2021-10-12T08:51:29.019" v="131" actId="20577"/>
        <pc:sldMkLst>
          <pc:docMk/>
          <pc:sldMk cId="114327094" sldId="513"/>
        </pc:sldMkLst>
        <pc:spChg chg="mod">
          <ac:chgData name="Anatoliy Kigel" userId="7432c6c4687b0a9c" providerId="LiveId" clId="{8F1FDCB9-098F-4DE3-BE15-A662176DA672}" dt="2021-10-12T08:51:29.019" v="131" actId="20577"/>
          <ac:spMkLst>
            <pc:docMk/>
            <pc:sldMk cId="114327094" sldId="513"/>
            <ac:spMk id="5" creationId="{00000000-0000-0000-0000-000000000000}"/>
          </ac:spMkLst>
        </pc:spChg>
      </pc:sldChg>
      <pc:sldChg chg="del">
        <pc:chgData name="Anatoliy Kigel" userId="7432c6c4687b0a9c" providerId="LiveId" clId="{8F1FDCB9-098F-4DE3-BE15-A662176DA672}" dt="2021-10-12T08:48:54.877" v="98" actId="47"/>
        <pc:sldMkLst>
          <pc:docMk/>
          <pc:sldMk cId="388518476" sldId="523"/>
        </pc:sldMkLst>
      </pc:sldChg>
      <pc:sldChg chg="del">
        <pc:chgData name="Anatoliy Kigel" userId="7432c6c4687b0a9c" providerId="LiveId" clId="{8F1FDCB9-098F-4DE3-BE15-A662176DA672}" dt="2021-10-12T08:48:54.877" v="98" actId="47"/>
        <pc:sldMkLst>
          <pc:docMk/>
          <pc:sldMk cId="3111026985" sldId="524"/>
        </pc:sldMkLst>
      </pc:sldChg>
      <pc:sldChg chg="delSp modSp mod ord">
        <pc:chgData name="Anatoliy Kigel" userId="7432c6c4687b0a9c" providerId="LiveId" clId="{8F1FDCB9-098F-4DE3-BE15-A662176DA672}" dt="2021-10-12T08:53:24.116" v="197" actId="1035"/>
        <pc:sldMkLst>
          <pc:docMk/>
          <pc:sldMk cId="4023351221" sldId="527"/>
        </pc:sldMkLst>
        <pc:spChg chg="mod">
          <ac:chgData name="Anatoliy Kigel" userId="7432c6c4687b0a9c" providerId="LiveId" clId="{8F1FDCB9-098F-4DE3-BE15-A662176DA672}" dt="2021-10-12T08:53:24.116" v="197" actId="1035"/>
          <ac:spMkLst>
            <pc:docMk/>
            <pc:sldMk cId="4023351221" sldId="527"/>
            <ac:spMk id="3" creationId="{00000000-0000-0000-0000-000000000000}"/>
          </ac:spMkLst>
        </pc:spChg>
        <pc:spChg chg="del">
          <ac:chgData name="Anatoliy Kigel" userId="7432c6c4687b0a9c" providerId="LiveId" clId="{8F1FDCB9-098F-4DE3-BE15-A662176DA672}" dt="2021-10-12T08:36:59.115" v="74" actId="478"/>
          <ac:spMkLst>
            <pc:docMk/>
            <pc:sldMk cId="4023351221" sldId="527"/>
            <ac:spMk id="7" creationId="{00000000-0000-0000-0000-000000000000}"/>
          </ac:spMkLst>
        </pc:spChg>
        <pc:spChg chg="mod">
          <ac:chgData name="Anatoliy Kigel" userId="7432c6c4687b0a9c" providerId="LiveId" clId="{8F1FDCB9-098F-4DE3-BE15-A662176DA672}" dt="2021-10-12T08:37:35.927" v="87" actId="1076"/>
          <ac:spMkLst>
            <pc:docMk/>
            <pc:sldMk cId="4023351221" sldId="527"/>
            <ac:spMk id="8" creationId="{00000000-0000-0000-0000-000000000000}"/>
          </ac:spMkLst>
        </pc:spChg>
        <pc:spChg chg="mod">
          <ac:chgData name="Anatoliy Kigel" userId="7432c6c4687b0a9c" providerId="LiveId" clId="{8F1FDCB9-098F-4DE3-BE15-A662176DA672}" dt="2021-10-12T08:53:16.066" v="193" actId="1035"/>
          <ac:spMkLst>
            <pc:docMk/>
            <pc:sldMk cId="4023351221" sldId="527"/>
            <ac:spMk id="27" creationId="{00000000-0000-0000-0000-000000000000}"/>
          </ac:spMkLst>
        </pc:spChg>
        <pc:picChg chg="mod">
          <ac:chgData name="Anatoliy Kigel" userId="7432c6c4687b0a9c" providerId="LiveId" clId="{8F1FDCB9-098F-4DE3-BE15-A662176DA672}" dt="2021-10-12T08:37:33.681" v="86" actId="1076"/>
          <ac:picMkLst>
            <pc:docMk/>
            <pc:sldMk cId="4023351221" sldId="527"/>
            <ac:picMk id="2050" creationId="{00000000-0000-0000-0000-000000000000}"/>
          </ac:picMkLst>
        </pc:picChg>
      </pc:sldChg>
      <pc:sldChg chg="modSp del mod">
        <pc:chgData name="Anatoliy Kigel" userId="7432c6c4687b0a9c" providerId="LiveId" clId="{8F1FDCB9-098F-4DE3-BE15-A662176DA672}" dt="2021-10-12T08:41:55.429" v="96" actId="47"/>
        <pc:sldMkLst>
          <pc:docMk/>
          <pc:sldMk cId="1506378298" sldId="528"/>
        </pc:sldMkLst>
        <pc:spChg chg="mod">
          <ac:chgData name="Anatoliy Kigel" userId="7432c6c4687b0a9c" providerId="LiveId" clId="{8F1FDCB9-098F-4DE3-BE15-A662176DA672}" dt="2021-10-11T10:05:56.277" v="46" actId="20577"/>
          <ac:spMkLst>
            <pc:docMk/>
            <pc:sldMk cId="1506378298" sldId="528"/>
            <ac:spMk id="3" creationId="{00000000-0000-0000-0000-000000000000}"/>
          </ac:spMkLst>
        </pc:spChg>
      </pc:sldChg>
      <pc:sldChg chg="modSp add mod">
        <pc:chgData name="Anatoliy Kigel" userId="7432c6c4687b0a9c" providerId="LiveId" clId="{8F1FDCB9-098F-4DE3-BE15-A662176DA672}" dt="2021-10-11T10:03:21.002" v="28" actId="20577"/>
        <pc:sldMkLst>
          <pc:docMk/>
          <pc:sldMk cId="508589481" sldId="530"/>
        </pc:sldMkLst>
        <pc:spChg chg="mod">
          <ac:chgData name="Anatoliy Kigel" userId="7432c6c4687b0a9c" providerId="LiveId" clId="{8F1FDCB9-098F-4DE3-BE15-A662176DA672}" dt="2021-10-11T10:03:21.002" v="28" actId="20577"/>
          <ac:spMkLst>
            <pc:docMk/>
            <pc:sldMk cId="508589481" sldId="530"/>
            <ac:spMk id="5" creationId="{00000000-0000-0000-0000-000000000000}"/>
          </ac:spMkLst>
        </pc:spChg>
      </pc:sldChg>
      <pc:sldChg chg="del">
        <pc:chgData name="Anatoliy Kigel" userId="7432c6c4687b0a9c" providerId="LiveId" clId="{8F1FDCB9-098F-4DE3-BE15-A662176DA672}" dt="2021-10-11T10:03:13.247" v="26" actId="2696"/>
        <pc:sldMkLst>
          <pc:docMk/>
          <pc:sldMk cId="665538273" sldId="530"/>
        </pc:sldMkLst>
      </pc:sldChg>
      <pc:sldChg chg="delSp modSp add mod">
        <pc:chgData name="Anatoliy Kigel" userId="7432c6c4687b0a9c" providerId="LiveId" clId="{8F1FDCB9-098F-4DE3-BE15-A662176DA672}" dt="2021-10-12T08:51:50.682" v="146" actId="1036"/>
        <pc:sldMkLst>
          <pc:docMk/>
          <pc:sldMk cId="1460045381" sldId="559"/>
        </pc:sldMkLst>
        <pc:spChg chg="mod">
          <ac:chgData name="Anatoliy Kigel" userId="7432c6c4687b0a9c" providerId="LiveId" clId="{8F1FDCB9-098F-4DE3-BE15-A662176DA672}" dt="2021-10-12T08:51:48.477" v="143" actId="1036"/>
          <ac:spMkLst>
            <pc:docMk/>
            <pc:sldMk cId="1460045381" sldId="559"/>
            <ac:spMk id="3" creationId="{00000000-0000-0000-0000-000000000000}"/>
          </ac:spMkLst>
        </pc:spChg>
        <pc:spChg chg="del mod">
          <ac:chgData name="Anatoliy Kigel" userId="7432c6c4687b0a9c" providerId="LiveId" clId="{8F1FDCB9-098F-4DE3-BE15-A662176DA672}" dt="2021-10-12T08:49:05.407" v="128"/>
          <ac:spMkLst>
            <pc:docMk/>
            <pc:sldMk cId="1460045381" sldId="559"/>
            <ac:spMk id="4" creationId="{00000000-0000-0000-0000-000000000000}"/>
          </ac:spMkLst>
        </pc:spChg>
        <pc:spChg chg="mod">
          <ac:chgData name="Anatoliy Kigel" userId="7432c6c4687b0a9c" providerId="LiveId" clId="{8F1FDCB9-098F-4DE3-BE15-A662176DA672}" dt="2021-10-12T08:51:50.682" v="146" actId="1036"/>
          <ac:spMkLst>
            <pc:docMk/>
            <pc:sldMk cId="1460045381" sldId="559"/>
            <ac:spMk id="5" creationId="{00000000-0000-0000-0000-000000000000}"/>
          </ac:spMkLst>
        </pc:spChg>
      </pc:sldChg>
      <pc:sldChg chg="add">
        <pc:chgData name="Anatoliy Kigel" userId="7432c6c4687b0a9c" providerId="LiveId" clId="{8F1FDCB9-098F-4DE3-BE15-A662176DA672}" dt="2021-10-12T08:48:52.744" v="97"/>
        <pc:sldMkLst>
          <pc:docMk/>
          <pc:sldMk cId="81633327" sldId="564"/>
        </pc:sldMkLst>
      </pc:sldChg>
    </pc:docChg>
  </pc:docChgLst>
  <pc:docChgLst>
    <pc:chgData name="Anatoliy Kigel" userId="7432c6c4687b0a9c" providerId="LiveId" clId="{4D706A2C-F85E-42B1-8ADD-5537800B2C38}"/>
    <pc:docChg chg="undo redo custSel addSld delSld modSld">
      <pc:chgData name="Anatoliy Kigel" userId="7432c6c4687b0a9c" providerId="LiveId" clId="{4D706A2C-F85E-42B1-8ADD-5537800B2C38}" dt="2022-01-29T18:22:09.229" v="329" actId="47"/>
      <pc:docMkLst>
        <pc:docMk/>
      </pc:docMkLst>
      <pc:sldChg chg="add del">
        <pc:chgData name="Anatoliy Kigel" userId="7432c6c4687b0a9c" providerId="LiveId" clId="{4D706A2C-F85E-42B1-8ADD-5537800B2C38}" dt="2022-01-24T07:33:01.235" v="89" actId="47"/>
        <pc:sldMkLst>
          <pc:docMk/>
          <pc:sldMk cId="1023776530" sldId="362"/>
        </pc:sldMkLst>
      </pc:sldChg>
      <pc:sldChg chg="delSp modSp add del mod">
        <pc:chgData name="Anatoliy Kigel" userId="7432c6c4687b0a9c" providerId="LiveId" clId="{4D706A2C-F85E-42B1-8ADD-5537800B2C38}" dt="2022-01-29T18:22:09.229" v="329" actId="47"/>
        <pc:sldMkLst>
          <pc:docMk/>
          <pc:sldMk cId="3522936592" sldId="387"/>
        </pc:sldMkLst>
        <pc:spChg chg="mod">
          <ac:chgData name="Anatoliy Kigel" userId="7432c6c4687b0a9c" providerId="LiveId" clId="{4D706A2C-F85E-42B1-8ADD-5537800B2C38}" dt="2022-01-24T07:30:33.650" v="80" actId="1036"/>
          <ac:spMkLst>
            <pc:docMk/>
            <pc:sldMk cId="3522936592" sldId="387"/>
            <ac:spMk id="2" creationId="{00000000-0000-0000-0000-000000000000}"/>
          </ac:spMkLst>
        </pc:spChg>
        <pc:spChg chg="mod">
          <ac:chgData name="Anatoliy Kigel" userId="7432c6c4687b0a9c" providerId="LiveId" clId="{4D706A2C-F85E-42B1-8ADD-5537800B2C38}" dt="2022-01-24T07:30:33.650" v="80" actId="1036"/>
          <ac:spMkLst>
            <pc:docMk/>
            <pc:sldMk cId="3522936592" sldId="387"/>
            <ac:spMk id="3" creationId="{00000000-0000-0000-0000-000000000000}"/>
          </ac:spMkLst>
        </pc:spChg>
        <pc:spChg chg="mod">
          <ac:chgData name="Anatoliy Kigel" userId="7432c6c4687b0a9c" providerId="LiveId" clId="{4D706A2C-F85E-42B1-8ADD-5537800B2C38}" dt="2022-01-24T07:30:33.650" v="80" actId="1036"/>
          <ac:spMkLst>
            <pc:docMk/>
            <pc:sldMk cId="3522936592" sldId="387"/>
            <ac:spMk id="4" creationId="{00000000-0000-0000-0000-000000000000}"/>
          </ac:spMkLst>
        </pc:spChg>
        <pc:spChg chg="mod">
          <ac:chgData name="Anatoliy Kigel" userId="7432c6c4687b0a9c" providerId="LiveId" clId="{4D706A2C-F85E-42B1-8ADD-5537800B2C38}" dt="2022-01-24T07:30:33.650" v="80" actId="1036"/>
          <ac:spMkLst>
            <pc:docMk/>
            <pc:sldMk cId="3522936592" sldId="387"/>
            <ac:spMk id="6" creationId="{00000000-0000-0000-0000-000000000000}"/>
          </ac:spMkLst>
        </pc:spChg>
        <pc:spChg chg="del">
          <ac:chgData name="Anatoliy Kigel" userId="7432c6c4687b0a9c" providerId="LiveId" clId="{4D706A2C-F85E-42B1-8ADD-5537800B2C38}" dt="2022-01-24T07:30:06.945" v="70" actId="478"/>
          <ac:spMkLst>
            <pc:docMk/>
            <pc:sldMk cId="3522936592" sldId="387"/>
            <ac:spMk id="7" creationId="{00000000-0000-0000-0000-000000000000}"/>
          </ac:spMkLst>
        </pc:spChg>
        <pc:spChg chg="mod">
          <ac:chgData name="Anatoliy Kigel" userId="7432c6c4687b0a9c" providerId="LiveId" clId="{4D706A2C-F85E-42B1-8ADD-5537800B2C38}" dt="2022-01-24T07:30:53.732" v="86" actId="20577"/>
          <ac:spMkLst>
            <pc:docMk/>
            <pc:sldMk cId="3522936592" sldId="387"/>
            <ac:spMk id="10" creationId="{00000000-0000-0000-0000-000000000000}"/>
          </ac:spMkLst>
        </pc:spChg>
        <pc:spChg chg="mod">
          <ac:chgData name="Anatoliy Kigel" userId="7432c6c4687b0a9c" providerId="LiveId" clId="{4D706A2C-F85E-42B1-8ADD-5537800B2C38}" dt="2022-01-24T07:30:29.991" v="76" actId="1076"/>
          <ac:spMkLst>
            <pc:docMk/>
            <pc:sldMk cId="3522936592" sldId="387"/>
            <ac:spMk id="11" creationId="{00000000-0000-0000-0000-000000000000}"/>
          </ac:spMkLst>
        </pc:spChg>
        <pc:spChg chg="mod">
          <ac:chgData name="Anatoliy Kigel" userId="7432c6c4687b0a9c" providerId="LiveId" clId="{4D706A2C-F85E-42B1-8ADD-5537800B2C38}" dt="2022-01-24T07:30:33.650" v="80" actId="1036"/>
          <ac:spMkLst>
            <pc:docMk/>
            <pc:sldMk cId="3522936592" sldId="387"/>
            <ac:spMk id="12" creationId="{00000000-0000-0000-0000-000000000000}"/>
          </ac:spMkLst>
        </pc:spChg>
        <pc:spChg chg="mod">
          <ac:chgData name="Anatoliy Kigel" userId="7432c6c4687b0a9c" providerId="LiveId" clId="{4D706A2C-F85E-42B1-8ADD-5537800B2C38}" dt="2022-01-24T07:30:33.650" v="80" actId="1036"/>
          <ac:spMkLst>
            <pc:docMk/>
            <pc:sldMk cId="3522936592" sldId="387"/>
            <ac:spMk id="13" creationId="{00000000-0000-0000-0000-000000000000}"/>
          </ac:spMkLst>
        </pc:spChg>
      </pc:sldChg>
      <pc:sldChg chg="modSp mod">
        <pc:chgData name="Anatoliy Kigel" userId="7432c6c4687b0a9c" providerId="LiveId" clId="{4D706A2C-F85E-42B1-8ADD-5537800B2C38}" dt="2022-01-29T18:20:13.593" v="278" actId="20577"/>
        <pc:sldMkLst>
          <pc:docMk/>
          <pc:sldMk cId="3253847286" sldId="413"/>
        </pc:sldMkLst>
        <pc:spChg chg="mod">
          <ac:chgData name="Anatoliy Kigel" userId="7432c6c4687b0a9c" providerId="LiveId" clId="{4D706A2C-F85E-42B1-8ADD-5537800B2C38}" dt="2022-01-29T18:20:13.593" v="278" actId="20577"/>
          <ac:spMkLst>
            <pc:docMk/>
            <pc:sldMk cId="3253847286" sldId="413"/>
            <ac:spMk id="5" creationId="{00000000-0000-0000-0000-000000000000}"/>
          </ac:spMkLst>
        </pc:spChg>
      </pc:sldChg>
      <pc:sldChg chg="modSp mod">
        <pc:chgData name="Anatoliy Kigel" userId="7432c6c4687b0a9c" providerId="LiveId" clId="{4D706A2C-F85E-42B1-8ADD-5537800B2C38}" dt="2022-01-24T07:42:29.964" v="166" actId="20577"/>
        <pc:sldMkLst>
          <pc:docMk/>
          <pc:sldMk cId="1306185162" sldId="422"/>
        </pc:sldMkLst>
        <pc:spChg chg="mod">
          <ac:chgData name="Anatoliy Kigel" userId="7432c6c4687b0a9c" providerId="LiveId" clId="{4D706A2C-F85E-42B1-8ADD-5537800B2C38}" dt="2022-01-24T07:42:29.964" v="166" actId="20577"/>
          <ac:spMkLst>
            <pc:docMk/>
            <pc:sldMk cId="1306185162" sldId="422"/>
            <ac:spMk id="11" creationId="{00000000-0000-0000-0000-000000000000}"/>
          </ac:spMkLst>
        </pc:spChg>
      </pc:sldChg>
      <pc:sldChg chg="modSp add mod">
        <pc:chgData name="Anatoliy Kigel" userId="7432c6c4687b0a9c" providerId="LiveId" clId="{4D706A2C-F85E-42B1-8ADD-5537800B2C38}" dt="2022-01-24T07:35:44.351" v="115" actId="20577"/>
        <pc:sldMkLst>
          <pc:docMk/>
          <pc:sldMk cId="1892988636" sldId="423"/>
        </pc:sldMkLst>
        <pc:spChg chg="mod">
          <ac:chgData name="Anatoliy Kigel" userId="7432c6c4687b0a9c" providerId="LiveId" clId="{4D706A2C-F85E-42B1-8ADD-5537800B2C38}" dt="2022-01-24T07:35:44.351" v="115" actId="20577"/>
          <ac:spMkLst>
            <pc:docMk/>
            <pc:sldMk cId="1892988636" sldId="423"/>
            <ac:spMk id="5" creationId="{00000000-0000-0000-0000-000000000000}"/>
          </ac:spMkLst>
        </pc:spChg>
      </pc:sldChg>
      <pc:sldChg chg="add del">
        <pc:chgData name="Anatoliy Kigel" userId="7432c6c4687b0a9c" providerId="LiveId" clId="{4D706A2C-F85E-42B1-8ADD-5537800B2C38}" dt="2022-01-24T07:33:01.235" v="89" actId="47"/>
        <pc:sldMkLst>
          <pc:docMk/>
          <pc:sldMk cId="1104923429" sldId="424"/>
        </pc:sldMkLst>
      </pc:sldChg>
      <pc:sldChg chg="add">
        <pc:chgData name="Anatoliy Kigel" userId="7432c6c4687b0a9c" providerId="LiveId" clId="{4D706A2C-F85E-42B1-8ADD-5537800B2C38}" dt="2022-01-24T07:35:38.747" v="113"/>
        <pc:sldMkLst>
          <pc:docMk/>
          <pc:sldMk cId="3863989030" sldId="424"/>
        </pc:sldMkLst>
      </pc:sldChg>
      <pc:sldChg chg="modSp mod">
        <pc:chgData name="Anatoliy Kigel" userId="7432c6c4687b0a9c" providerId="LiveId" clId="{4D706A2C-F85E-42B1-8ADD-5537800B2C38}" dt="2022-01-29T18:22:02.362" v="328" actId="20577"/>
        <pc:sldMkLst>
          <pc:docMk/>
          <pc:sldMk cId="236005783" sldId="425"/>
        </pc:sldMkLst>
        <pc:spChg chg="mod">
          <ac:chgData name="Anatoliy Kigel" userId="7432c6c4687b0a9c" providerId="LiveId" clId="{4D706A2C-F85E-42B1-8ADD-5537800B2C38}" dt="2022-01-29T18:22:02.362" v="328" actId="20577"/>
          <ac:spMkLst>
            <pc:docMk/>
            <pc:sldMk cId="236005783" sldId="425"/>
            <ac:spMk id="5" creationId="{00000000-0000-0000-0000-000000000000}"/>
          </ac:spMkLst>
        </pc:spChg>
      </pc:sldChg>
      <pc:sldChg chg="modSp add del mod">
        <pc:chgData name="Anatoliy Kigel" userId="7432c6c4687b0a9c" providerId="LiveId" clId="{4D706A2C-F85E-42B1-8ADD-5537800B2C38}" dt="2022-01-24T07:43:48.842" v="261" actId="47"/>
        <pc:sldMkLst>
          <pc:docMk/>
          <pc:sldMk cId="1809769971" sldId="444"/>
        </pc:sldMkLst>
        <pc:spChg chg="mod">
          <ac:chgData name="Anatoliy Kigel" userId="7432c6c4687b0a9c" providerId="LiveId" clId="{4D706A2C-F85E-42B1-8ADD-5537800B2C38}" dt="2022-01-24T07:43:18.899" v="259" actId="20577"/>
          <ac:spMkLst>
            <pc:docMk/>
            <pc:sldMk cId="1809769971" sldId="444"/>
            <ac:spMk id="7" creationId="{00000000-0000-0000-0000-000000000000}"/>
          </ac:spMkLst>
        </pc:spChg>
      </pc:sldChg>
      <pc:sldChg chg="modSp del mod">
        <pc:chgData name="Anatoliy Kigel" userId="7432c6c4687b0a9c" providerId="LiveId" clId="{4D706A2C-F85E-42B1-8ADD-5537800B2C38}" dt="2022-01-24T07:43:50.784" v="262" actId="47"/>
        <pc:sldMkLst>
          <pc:docMk/>
          <pc:sldMk cId="1245348439" sldId="445"/>
        </pc:sldMkLst>
        <pc:spChg chg="mod">
          <ac:chgData name="Anatoliy Kigel" userId="7432c6c4687b0a9c" providerId="LiveId" clId="{4D706A2C-F85E-42B1-8ADD-5537800B2C38}" dt="2022-01-24T07:37:47.367" v="155" actId="20577"/>
          <ac:spMkLst>
            <pc:docMk/>
            <pc:sldMk cId="1245348439" sldId="445"/>
            <ac:spMk id="3" creationId="{00000000-0000-0000-0000-000000000000}"/>
          </ac:spMkLst>
        </pc:spChg>
      </pc:sldChg>
      <pc:sldChg chg="add">
        <pc:chgData name="Anatoliy Kigel" userId="7432c6c4687b0a9c" providerId="LiveId" clId="{4D706A2C-F85E-42B1-8ADD-5537800B2C38}" dt="2022-01-24T07:36:32.081" v="127"/>
        <pc:sldMkLst>
          <pc:docMk/>
          <pc:sldMk cId="4058259034" sldId="449"/>
        </pc:sldMkLst>
      </pc:sldChg>
      <pc:sldChg chg="modSp mod">
        <pc:chgData name="Anatoliy Kigel" userId="7432c6c4687b0a9c" providerId="LiveId" clId="{4D706A2C-F85E-42B1-8ADD-5537800B2C38}" dt="2022-01-24T07:35:49.299" v="117" actId="20577"/>
        <pc:sldMkLst>
          <pc:docMk/>
          <pc:sldMk cId="899785685" sldId="474"/>
        </pc:sldMkLst>
        <pc:spChg chg="mod">
          <ac:chgData name="Anatoliy Kigel" userId="7432c6c4687b0a9c" providerId="LiveId" clId="{4D706A2C-F85E-42B1-8ADD-5537800B2C38}" dt="2022-01-24T07:35:49.299" v="117" actId="20577"/>
          <ac:spMkLst>
            <pc:docMk/>
            <pc:sldMk cId="899785685" sldId="474"/>
            <ac:spMk id="5" creationId="{00000000-0000-0000-0000-000000000000}"/>
          </ac:spMkLst>
        </pc:spChg>
      </pc:sldChg>
      <pc:sldChg chg="modSp mod">
        <pc:chgData name="Anatoliy Kigel" userId="7432c6c4687b0a9c" providerId="LiveId" clId="{4D706A2C-F85E-42B1-8ADD-5537800B2C38}" dt="2022-01-24T07:28:23.808" v="13" actId="1036"/>
        <pc:sldMkLst>
          <pc:docMk/>
          <pc:sldMk cId="4143157552" sldId="504"/>
        </pc:sldMkLst>
        <pc:spChg chg="mod">
          <ac:chgData name="Anatoliy Kigel" userId="7432c6c4687b0a9c" providerId="LiveId" clId="{4D706A2C-F85E-42B1-8ADD-5537800B2C38}" dt="2022-01-24T07:28:23.808" v="13" actId="1036"/>
          <ac:spMkLst>
            <pc:docMk/>
            <pc:sldMk cId="4143157552" sldId="504"/>
            <ac:spMk id="7" creationId="{00000000-0000-0000-0000-000000000000}"/>
          </ac:spMkLst>
        </pc:spChg>
      </pc:sldChg>
      <pc:sldChg chg="modSp mod">
        <pc:chgData name="Anatoliy Kigel" userId="7432c6c4687b0a9c" providerId="LiveId" clId="{4D706A2C-F85E-42B1-8ADD-5537800B2C38}" dt="2022-01-29T18:21:11.392" v="324" actId="20577"/>
        <pc:sldMkLst>
          <pc:docMk/>
          <pc:sldMk cId="1473843389" sldId="514"/>
        </pc:sldMkLst>
        <pc:spChg chg="mod">
          <ac:chgData name="Anatoliy Kigel" userId="7432c6c4687b0a9c" providerId="LiveId" clId="{4D706A2C-F85E-42B1-8ADD-5537800B2C38}" dt="2022-01-29T18:21:05.282" v="311" actId="403"/>
          <ac:spMkLst>
            <pc:docMk/>
            <pc:sldMk cId="1473843389" sldId="514"/>
            <ac:spMk id="25" creationId="{00000000-0000-0000-0000-000000000000}"/>
          </ac:spMkLst>
        </pc:spChg>
        <pc:spChg chg="mod">
          <ac:chgData name="Anatoliy Kigel" userId="7432c6c4687b0a9c" providerId="LiveId" clId="{4D706A2C-F85E-42B1-8ADD-5537800B2C38}" dt="2022-01-29T18:21:11.392" v="324" actId="20577"/>
          <ac:spMkLst>
            <pc:docMk/>
            <pc:sldMk cId="1473843389" sldId="514"/>
            <ac:spMk id="26" creationId="{00000000-0000-0000-0000-000000000000}"/>
          </ac:spMkLst>
        </pc:spChg>
      </pc:sldChg>
      <pc:sldChg chg="del">
        <pc:chgData name="Anatoliy Kigel" userId="7432c6c4687b0a9c" providerId="LiveId" clId="{4D706A2C-F85E-42B1-8ADD-5537800B2C38}" dt="2022-01-29T18:21:16.467" v="325" actId="47"/>
        <pc:sldMkLst>
          <pc:docMk/>
          <pc:sldMk cId="2592369890" sldId="519"/>
        </pc:sldMkLst>
      </pc:sldChg>
      <pc:sldChg chg="modSp mod">
        <pc:chgData name="Anatoliy Kigel" userId="7432c6c4687b0a9c" providerId="LiveId" clId="{4D706A2C-F85E-42B1-8ADD-5537800B2C38}" dt="2022-01-24T07:34:40.119" v="112" actId="1036"/>
        <pc:sldMkLst>
          <pc:docMk/>
          <pc:sldMk cId="747592639" sldId="526"/>
        </pc:sldMkLst>
        <pc:spChg chg="mod">
          <ac:chgData name="Anatoliy Kigel" userId="7432c6c4687b0a9c" providerId="LiveId" clId="{4D706A2C-F85E-42B1-8ADD-5537800B2C38}" dt="2022-01-24T07:34:37.434" v="110" actId="403"/>
          <ac:spMkLst>
            <pc:docMk/>
            <pc:sldMk cId="747592639" sldId="526"/>
            <ac:spMk id="3" creationId="{00000000-0000-0000-0000-000000000000}"/>
          </ac:spMkLst>
        </pc:spChg>
        <pc:spChg chg="mod">
          <ac:chgData name="Anatoliy Kigel" userId="7432c6c4687b0a9c" providerId="LiveId" clId="{4D706A2C-F85E-42B1-8ADD-5537800B2C38}" dt="2022-01-24T07:34:33.350" v="104" actId="1036"/>
          <ac:spMkLst>
            <pc:docMk/>
            <pc:sldMk cId="747592639" sldId="526"/>
            <ac:spMk id="5" creationId="{00000000-0000-0000-0000-000000000000}"/>
          </ac:spMkLst>
        </pc:spChg>
        <pc:picChg chg="mod">
          <ac:chgData name="Anatoliy Kigel" userId="7432c6c4687b0a9c" providerId="LiveId" clId="{4D706A2C-F85E-42B1-8ADD-5537800B2C38}" dt="2022-01-24T07:34:40.119" v="112" actId="1036"/>
          <ac:picMkLst>
            <pc:docMk/>
            <pc:sldMk cId="747592639" sldId="526"/>
            <ac:picMk id="1026" creationId="{00000000-0000-0000-0000-000000000000}"/>
          </ac:picMkLst>
        </pc:picChg>
      </pc:sldChg>
      <pc:sldChg chg="modSp mod">
        <pc:chgData name="Anatoliy Kigel" userId="7432c6c4687b0a9c" providerId="LiveId" clId="{4D706A2C-F85E-42B1-8ADD-5537800B2C38}" dt="2022-01-24T07:44:08.898" v="264" actId="1076"/>
        <pc:sldMkLst>
          <pc:docMk/>
          <pc:sldMk cId="4023351221" sldId="527"/>
        </pc:sldMkLst>
        <pc:spChg chg="mod">
          <ac:chgData name="Anatoliy Kigel" userId="7432c6c4687b0a9c" providerId="LiveId" clId="{4D706A2C-F85E-42B1-8ADD-5537800B2C38}" dt="2022-01-24T07:44:06.752" v="263" actId="1076"/>
          <ac:spMkLst>
            <pc:docMk/>
            <pc:sldMk cId="4023351221" sldId="527"/>
            <ac:spMk id="8" creationId="{00000000-0000-0000-0000-000000000000}"/>
          </ac:spMkLst>
        </pc:spChg>
        <pc:spChg chg="mod">
          <ac:chgData name="Anatoliy Kigel" userId="7432c6c4687b0a9c" providerId="LiveId" clId="{4D706A2C-F85E-42B1-8ADD-5537800B2C38}" dt="2022-01-24T07:44:08.898" v="264" actId="1076"/>
          <ac:spMkLst>
            <pc:docMk/>
            <pc:sldMk cId="4023351221" sldId="527"/>
            <ac:spMk id="27" creationId="{00000000-0000-0000-0000-000000000000}"/>
          </ac:spMkLst>
        </pc:spChg>
        <pc:picChg chg="mod">
          <ac:chgData name="Anatoliy Kigel" userId="7432c6c4687b0a9c" providerId="LiveId" clId="{4D706A2C-F85E-42B1-8ADD-5537800B2C38}" dt="2022-01-24T07:44:06.752" v="263" actId="1076"/>
          <ac:picMkLst>
            <pc:docMk/>
            <pc:sldMk cId="4023351221" sldId="527"/>
            <ac:picMk id="2050" creationId="{00000000-0000-0000-0000-000000000000}"/>
          </ac:picMkLst>
        </pc:picChg>
      </pc:sldChg>
      <pc:sldChg chg="modSp mod">
        <pc:chgData name="Anatoliy Kigel" userId="7432c6c4687b0a9c" providerId="LiveId" clId="{4D706A2C-F85E-42B1-8ADD-5537800B2C38}" dt="2022-01-24T07:44:19.487" v="270" actId="1035"/>
        <pc:sldMkLst>
          <pc:docMk/>
          <pc:sldMk cId="1460045381" sldId="559"/>
        </pc:sldMkLst>
        <pc:spChg chg="mod">
          <ac:chgData name="Anatoliy Kigel" userId="7432c6c4687b0a9c" providerId="LiveId" clId="{4D706A2C-F85E-42B1-8ADD-5537800B2C38}" dt="2022-01-24T07:44:19.487" v="270" actId="1035"/>
          <ac:spMkLst>
            <pc:docMk/>
            <pc:sldMk cId="1460045381" sldId="559"/>
            <ac:spMk id="3" creationId="{00000000-0000-0000-0000-000000000000}"/>
          </ac:spMkLst>
        </pc:spChg>
        <pc:spChg chg="mod">
          <ac:chgData name="Anatoliy Kigel" userId="7432c6c4687b0a9c" providerId="LiveId" clId="{4D706A2C-F85E-42B1-8ADD-5537800B2C38}" dt="2022-01-24T07:37:29.255" v="151" actId="1035"/>
          <ac:spMkLst>
            <pc:docMk/>
            <pc:sldMk cId="1460045381" sldId="559"/>
            <ac:spMk id="5" creationId="{00000000-0000-0000-0000-000000000000}"/>
          </ac:spMkLst>
        </pc:spChg>
      </pc:sldChg>
      <pc:sldChg chg="del">
        <pc:chgData name="Anatoliy Kigel" userId="7432c6c4687b0a9c" providerId="LiveId" clId="{4D706A2C-F85E-42B1-8ADD-5537800B2C38}" dt="2022-01-24T07:36:40.572" v="128" actId="47"/>
        <pc:sldMkLst>
          <pc:docMk/>
          <pc:sldMk cId="81633327" sldId="564"/>
        </pc:sldMkLst>
      </pc:sldChg>
      <pc:sldChg chg="modSp add del mod">
        <pc:chgData name="Anatoliy Kigel" userId="7432c6c4687b0a9c" providerId="LiveId" clId="{4D706A2C-F85E-42B1-8ADD-5537800B2C38}" dt="2022-01-29T18:22:09.229" v="329" actId="47"/>
        <pc:sldMkLst>
          <pc:docMk/>
          <pc:sldMk cId="417739081" sldId="565"/>
        </pc:sldMkLst>
        <pc:spChg chg="mod">
          <ac:chgData name="Anatoliy Kigel" userId="7432c6c4687b0a9c" providerId="LiveId" clId="{4D706A2C-F85E-42B1-8ADD-5537800B2C38}" dt="2022-01-24T07:35:59.202" v="126" actId="20577"/>
          <ac:spMkLst>
            <pc:docMk/>
            <pc:sldMk cId="417739081" sldId="565"/>
            <ac:spMk id="5" creationId="{00000000-0000-0000-0000-000000000000}"/>
          </ac:spMkLst>
        </pc:spChg>
      </pc:sldChg>
      <pc:sldChg chg="add">
        <pc:chgData name="Anatoliy Kigel" userId="7432c6c4687b0a9c" providerId="LiveId" clId="{4D706A2C-F85E-42B1-8ADD-5537800B2C38}" dt="2022-01-24T07:35:38.747" v="113"/>
        <pc:sldMkLst>
          <pc:docMk/>
          <pc:sldMk cId="600371874" sldId="566"/>
        </pc:sldMkLst>
      </pc:sldChg>
    </pc:docChg>
  </pc:docChgLst>
  <pc:docChgLst>
    <pc:chgData name="Anatoliy Kigel" userId="7432c6c4687b0a9c" providerId="LiveId" clId="{65B31AE5-D199-445F-8D30-9AB7516F2116}"/>
    <pc:docChg chg="undo custSel addSld delSld modSld">
      <pc:chgData name="Anatoliy Kigel" userId="7432c6c4687b0a9c" providerId="LiveId" clId="{65B31AE5-D199-445F-8D30-9AB7516F2116}" dt="2021-03-02T08:36:46.983" v="652" actId="1036"/>
      <pc:docMkLst>
        <pc:docMk/>
      </pc:docMkLst>
      <pc:sldChg chg="modSp mod">
        <pc:chgData name="Anatoliy Kigel" userId="7432c6c4687b0a9c" providerId="LiveId" clId="{65B31AE5-D199-445F-8D30-9AB7516F2116}" dt="2021-03-02T08:24:25.473" v="394" actId="207"/>
        <pc:sldMkLst>
          <pc:docMk/>
          <pc:sldMk cId="3313378822" sldId="376"/>
        </pc:sldMkLst>
        <pc:spChg chg="mod">
          <ac:chgData name="Anatoliy Kigel" userId="7432c6c4687b0a9c" providerId="LiveId" clId="{65B31AE5-D199-445F-8D30-9AB7516F2116}" dt="2021-03-02T08:24:25.473" v="394" actId="207"/>
          <ac:spMkLst>
            <pc:docMk/>
            <pc:sldMk cId="3313378822" sldId="376"/>
            <ac:spMk id="5" creationId="{00000000-0000-0000-0000-000000000000}"/>
          </ac:spMkLst>
        </pc:spChg>
      </pc:sldChg>
      <pc:sldChg chg="modSp mod">
        <pc:chgData name="Anatoliy Kigel" userId="7432c6c4687b0a9c" providerId="LiveId" clId="{65B31AE5-D199-445F-8D30-9AB7516F2116}" dt="2021-03-02T08:24:18.023" v="393" actId="207"/>
        <pc:sldMkLst>
          <pc:docMk/>
          <pc:sldMk cId="1329061896" sldId="396"/>
        </pc:sldMkLst>
        <pc:spChg chg="mod">
          <ac:chgData name="Anatoliy Kigel" userId="7432c6c4687b0a9c" providerId="LiveId" clId="{65B31AE5-D199-445F-8D30-9AB7516F2116}" dt="2021-03-02T08:24:18.023" v="393" actId="207"/>
          <ac:spMkLst>
            <pc:docMk/>
            <pc:sldMk cId="1329061896" sldId="396"/>
            <ac:spMk id="5" creationId="{00000000-0000-0000-0000-000000000000}"/>
          </ac:spMkLst>
        </pc:spChg>
      </pc:sldChg>
      <pc:sldChg chg="modSp mod">
        <pc:chgData name="Anatoliy Kigel" userId="7432c6c4687b0a9c" providerId="LiveId" clId="{65B31AE5-D199-445F-8D30-9AB7516F2116}" dt="2021-03-02T08:11:26.847" v="294" actId="1036"/>
        <pc:sldMkLst>
          <pc:docMk/>
          <pc:sldMk cId="653578417" sldId="397"/>
        </pc:sldMkLst>
        <pc:spChg chg="mod">
          <ac:chgData name="Anatoliy Kigel" userId="7432c6c4687b0a9c" providerId="LiveId" clId="{65B31AE5-D199-445F-8D30-9AB7516F2116}" dt="2021-03-02T08:11:06.519" v="285" actId="1038"/>
          <ac:spMkLst>
            <pc:docMk/>
            <pc:sldMk cId="653578417" sldId="397"/>
            <ac:spMk id="7" creationId="{00000000-0000-0000-0000-000000000000}"/>
          </ac:spMkLst>
        </pc:spChg>
        <pc:spChg chg="mod">
          <ac:chgData name="Anatoliy Kigel" userId="7432c6c4687b0a9c" providerId="LiveId" clId="{65B31AE5-D199-445F-8D30-9AB7516F2116}" dt="2021-03-02T08:11:26.847" v="294" actId="1036"/>
          <ac:spMkLst>
            <pc:docMk/>
            <pc:sldMk cId="653578417" sldId="397"/>
            <ac:spMk id="12" creationId="{00000000-0000-0000-0000-000000000000}"/>
          </ac:spMkLst>
        </pc:spChg>
      </pc:sldChg>
      <pc:sldChg chg="modSp mod">
        <pc:chgData name="Anatoliy Kigel" userId="7432c6c4687b0a9c" providerId="LiveId" clId="{65B31AE5-D199-445F-8D30-9AB7516F2116}" dt="2021-03-02T08:24:32.757" v="395" actId="207"/>
        <pc:sldMkLst>
          <pc:docMk/>
          <pc:sldMk cId="3253847286" sldId="413"/>
        </pc:sldMkLst>
        <pc:spChg chg="mod">
          <ac:chgData name="Anatoliy Kigel" userId="7432c6c4687b0a9c" providerId="LiveId" clId="{65B31AE5-D199-445F-8D30-9AB7516F2116}" dt="2021-03-02T08:24:32.757" v="395" actId="207"/>
          <ac:spMkLst>
            <pc:docMk/>
            <pc:sldMk cId="3253847286" sldId="413"/>
            <ac:spMk id="5" creationId="{00000000-0000-0000-0000-000000000000}"/>
          </ac:spMkLst>
        </pc:spChg>
      </pc:sldChg>
      <pc:sldChg chg="modSp add mod">
        <pc:chgData name="Anatoliy Kigel" userId="7432c6c4687b0a9c" providerId="LiveId" clId="{65B31AE5-D199-445F-8D30-9AB7516F2116}" dt="2021-03-02T08:24:01.774" v="390" actId="207"/>
        <pc:sldMkLst>
          <pc:docMk/>
          <pc:sldMk cId="486339162" sldId="431"/>
        </pc:sldMkLst>
        <pc:spChg chg="mod">
          <ac:chgData name="Anatoliy Kigel" userId="7432c6c4687b0a9c" providerId="LiveId" clId="{65B31AE5-D199-445F-8D30-9AB7516F2116}" dt="2021-03-02T08:24:01.774" v="390" actId="207"/>
          <ac:spMkLst>
            <pc:docMk/>
            <pc:sldMk cId="486339162" sldId="431"/>
            <ac:spMk id="5" creationId="{00000000-0000-0000-0000-000000000000}"/>
          </ac:spMkLst>
        </pc:spChg>
      </pc:sldChg>
      <pc:sldChg chg="add">
        <pc:chgData name="Anatoliy Kigel" userId="7432c6c4687b0a9c" providerId="LiveId" clId="{65B31AE5-D199-445F-8D30-9AB7516F2116}" dt="2021-03-02T08:13:09.119" v="297"/>
        <pc:sldMkLst>
          <pc:docMk/>
          <pc:sldMk cId="1548793034" sldId="432"/>
        </pc:sldMkLst>
      </pc:sldChg>
      <pc:sldChg chg="add">
        <pc:chgData name="Anatoliy Kigel" userId="7432c6c4687b0a9c" providerId="LiveId" clId="{65B31AE5-D199-445F-8D30-9AB7516F2116}" dt="2021-03-02T08:13:09.119" v="297"/>
        <pc:sldMkLst>
          <pc:docMk/>
          <pc:sldMk cId="3746723659" sldId="433"/>
        </pc:sldMkLst>
      </pc:sldChg>
      <pc:sldChg chg="modSp add del mod">
        <pc:chgData name="Anatoliy Kigel" userId="7432c6c4687b0a9c" providerId="LiveId" clId="{65B31AE5-D199-445F-8D30-9AB7516F2116}" dt="2021-03-02T08:23:56.486" v="389" actId="207"/>
        <pc:sldMkLst>
          <pc:docMk/>
          <pc:sldMk cId="2585329170" sldId="440"/>
        </pc:sldMkLst>
        <pc:spChg chg="mod">
          <ac:chgData name="Anatoliy Kigel" userId="7432c6c4687b0a9c" providerId="LiveId" clId="{65B31AE5-D199-445F-8D30-9AB7516F2116}" dt="2021-03-02T08:23:56.486" v="389" actId="207"/>
          <ac:spMkLst>
            <pc:docMk/>
            <pc:sldMk cId="2585329170" sldId="440"/>
            <ac:spMk id="5" creationId="{00000000-0000-0000-0000-000000000000}"/>
          </ac:spMkLst>
        </pc:spChg>
      </pc:sldChg>
      <pc:sldChg chg="modSp add del mod">
        <pc:chgData name="Anatoliy Kigel" userId="7432c6c4687b0a9c" providerId="LiveId" clId="{65B31AE5-D199-445F-8D30-9AB7516F2116}" dt="2021-03-02T08:13:39.455" v="319" actId="403"/>
        <pc:sldMkLst>
          <pc:docMk/>
          <pc:sldMk cId="894146141" sldId="441"/>
        </pc:sldMkLst>
        <pc:spChg chg="mod">
          <ac:chgData name="Anatoliy Kigel" userId="7432c6c4687b0a9c" providerId="LiveId" clId="{65B31AE5-D199-445F-8D30-9AB7516F2116}" dt="2021-03-02T08:13:39.455" v="319" actId="403"/>
          <ac:spMkLst>
            <pc:docMk/>
            <pc:sldMk cId="894146141" sldId="441"/>
            <ac:spMk id="6" creationId="{00000000-0000-0000-0000-000000000000}"/>
          </ac:spMkLst>
        </pc:spChg>
      </pc:sldChg>
      <pc:sldChg chg="addSp delSp modSp add del mod">
        <pc:chgData name="Anatoliy Kigel" userId="7432c6c4687b0a9c" providerId="LiveId" clId="{65B31AE5-D199-445F-8D30-9AB7516F2116}" dt="2021-03-02T08:36:32.550" v="638" actId="1036"/>
        <pc:sldMkLst>
          <pc:docMk/>
          <pc:sldMk cId="1135077634" sldId="442"/>
        </pc:sldMkLst>
        <pc:spChg chg="mod">
          <ac:chgData name="Anatoliy Kigel" userId="7432c6c4687b0a9c" providerId="LiveId" clId="{65B31AE5-D199-445F-8D30-9AB7516F2116}" dt="2021-03-02T08:36:32.039" v="636" actId="1036"/>
          <ac:spMkLst>
            <pc:docMk/>
            <pc:sldMk cId="1135077634" sldId="442"/>
            <ac:spMk id="5" creationId="{00000000-0000-0000-0000-000000000000}"/>
          </ac:spMkLst>
        </pc:spChg>
        <pc:spChg chg="add mod">
          <ac:chgData name="Anatoliy Kigel" userId="7432c6c4687b0a9c" providerId="LiveId" clId="{65B31AE5-D199-445F-8D30-9AB7516F2116}" dt="2021-03-02T08:36:27.729" v="627"/>
          <ac:spMkLst>
            <pc:docMk/>
            <pc:sldMk cId="1135077634" sldId="442"/>
            <ac:spMk id="7" creationId="{84A01DDD-6D23-482F-BE40-207AF1DE5706}"/>
          </ac:spMkLst>
        </pc:spChg>
        <pc:spChg chg="mod">
          <ac:chgData name="Anatoliy Kigel" userId="7432c6c4687b0a9c" providerId="LiveId" clId="{65B31AE5-D199-445F-8D30-9AB7516F2116}" dt="2021-03-02T08:36:30.661" v="632" actId="1036"/>
          <ac:spMkLst>
            <pc:docMk/>
            <pc:sldMk cId="1135077634" sldId="442"/>
            <ac:spMk id="9" creationId="{00000000-0000-0000-0000-000000000000}"/>
          </ac:spMkLst>
        </pc:spChg>
        <pc:spChg chg="del">
          <ac:chgData name="Anatoliy Kigel" userId="7432c6c4687b0a9c" providerId="LiveId" clId="{65B31AE5-D199-445F-8D30-9AB7516F2116}" dt="2021-03-02T08:36:27.480" v="626" actId="478"/>
          <ac:spMkLst>
            <pc:docMk/>
            <pc:sldMk cId="1135077634" sldId="442"/>
            <ac:spMk id="10" creationId="{00000000-0000-0000-0000-000000000000}"/>
          </ac:spMkLst>
        </pc:spChg>
        <pc:picChg chg="mod">
          <ac:chgData name="Anatoliy Kigel" userId="7432c6c4687b0a9c" providerId="LiveId" clId="{65B31AE5-D199-445F-8D30-9AB7516F2116}" dt="2021-03-02T08:36:32.550" v="638" actId="1036"/>
          <ac:picMkLst>
            <pc:docMk/>
            <pc:sldMk cId="1135077634" sldId="442"/>
            <ac:picMk id="2" creationId="{00000000-0000-0000-0000-000000000000}"/>
          </ac:picMkLst>
        </pc:picChg>
      </pc:sldChg>
      <pc:sldChg chg="addSp delSp modSp add del mod">
        <pc:chgData name="Anatoliy Kigel" userId="7432c6c4687b0a9c" providerId="LiveId" clId="{65B31AE5-D199-445F-8D30-9AB7516F2116}" dt="2021-03-02T08:36:39.638" v="644" actId="1036"/>
        <pc:sldMkLst>
          <pc:docMk/>
          <pc:sldMk cId="3044230651" sldId="443"/>
        </pc:sldMkLst>
        <pc:spChg chg="add mod">
          <ac:chgData name="Anatoliy Kigel" userId="7432c6c4687b0a9c" providerId="LiveId" clId="{65B31AE5-D199-445F-8D30-9AB7516F2116}" dt="2021-03-02T08:36:36.944" v="641" actId="1036"/>
          <ac:spMkLst>
            <pc:docMk/>
            <pc:sldMk cId="3044230651" sldId="443"/>
            <ac:spMk id="8" creationId="{85A9E417-A8F2-4BCE-B6AC-EE4805AC1BD6}"/>
          </ac:spMkLst>
        </pc:spChg>
        <pc:spChg chg="mod">
          <ac:chgData name="Anatoliy Kigel" userId="7432c6c4687b0a9c" providerId="LiveId" clId="{65B31AE5-D199-445F-8D30-9AB7516F2116}" dt="2021-03-02T08:36:38.302" v="643" actId="1036"/>
          <ac:spMkLst>
            <pc:docMk/>
            <pc:sldMk cId="3044230651" sldId="443"/>
            <ac:spMk id="9" creationId="{00000000-0000-0000-0000-000000000000}"/>
          </ac:spMkLst>
        </pc:spChg>
        <pc:spChg chg="del">
          <ac:chgData name="Anatoliy Kigel" userId="7432c6c4687b0a9c" providerId="LiveId" clId="{65B31AE5-D199-445F-8D30-9AB7516F2116}" dt="2021-03-02T08:36:35.343" v="639" actId="478"/>
          <ac:spMkLst>
            <pc:docMk/>
            <pc:sldMk cId="3044230651" sldId="443"/>
            <ac:spMk id="10" creationId="{00000000-0000-0000-0000-000000000000}"/>
          </ac:spMkLst>
        </pc:spChg>
        <pc:spChg chg="mod">
          <ac:chgData name="Anatoliy Kigel" userId="7432c6c4687b0a9c" providerId="LiveId" clId="{65B31AE5-D199-445F-8D30-9AB7516F2116}" dt="2021-03-02T08:36:39.638" v="644" actId="1036"/>
          <ac:spMkLst>
            <pc:docMk/>
            <pc:sldMk cId="3044230651" sldId="443"/>
            <ac:spMk id="12" creationId="{00000000-0000-0000-0000-000000000000}"/>
          </ac:spMkLst>
        </pc:spChg>
      </pc:sldChg>
      <pc:sldChg chg="addSp delSp modSp add del mod">
        <pc:chgData name="Anatoliy Kigel" userId="7432c6c4687b0a9c" providerId="LiveId" clId="{65B31AE5-D199-445F-8D30-9AB7516F2116}" dt="2021-03-02T08:36:46.983" v="652" actId="1036"/>
        <pc:sldMkLst>
          <pc:docMk/>
          <pc:sldMk cId="1472899663" sldId="445"/>
        </pc:sldMkLst>
        <pc:spChg chg="add mod">
          <ac:chgData name="Anatoliy Kigel" userId="7432c6c4687b0a9c" providerId="LiveId" clId="{65B31AE5-D199-445F-8D30-9AB7516F2116}" dt="2021-03-02T08:36:43.412" v="646"/>
          <ac:spMkLst>
            <pc:docMk/>
            <pc:sldMk cId="1472899663" sldId="445"/>
            <ac:spMk id="6" creationId="{401FAB0E-8148-42A5-93A4-F44DA5AC654C}"/>
          </ac:spMkLst>
        </pc:spChg>
        <pc:spChg chg="mod">
          <ac:chgData name="Anatoliy Kigel" userId="7432c6c4687b0a9c" providerId="LiveId" clId="{65B31AE5-D199-445F-8D30-9AB7516F2116}" dt="2021-03-02T08:36:46.301" v="651" actId="1036"/>
          <ac:spMkLst>
            <pc:docMk/>
            <pc:sldMk cId="1472899663" sldId="445"/>
            <ac:spMk id="9" creationId="{00000000-0000-0000-0000-000000000000}"/>
          </ac:spMkLst>
        </pc:spChg>
        <pc:spChg chg="del">
          <ac:chgData name="Anatoliy Kigel" userId="7432c6c4687b0a9c" providerId="LiveId" clId="{65B31AE5-D199-445F-8D30-9AB7516F2116}" dt="2021-03-02T08:36:42.248" v="645" actId="478"/>
          <ac:spMkLst>
            <pc:docMk/>
            <pc:sldMk cId="1472899663" sldId="445"/>
            <ac:spMk id="10" creationId="{00000000-0000-0000-0000-000000000000}"/>
          </ac:spMkLst>
        </pc:spChg>
        <pc:picChg chg="mod">
          <ac:chgData name="Anatoliy Kigel" userId="7432c6c4687b0a9c" providerId="LiveId" clId="{65B31AE5-D199-445F-8D30-9AB7516F2116}" dt="2021-03-02T08:36:46.983" v="652" actId="1036"/>
          <ac:picMkLst>
            <pc:docMk/>
            <pc:sldMk cId="1472899663" sldId="445"/>
            <ac:picMk id="2" creationId="{00000000-0000-0000-0000-000000000000}"/>
          </ac:picMkLst>
        </pc:picChg>
      </pc:sldChg>
      <pc:sldChg chg="modSp add del mod">
        <pc:chgData name="Anatoliy Kigel" userId="7432c6c4687b0a9c" providerId="LiveId" clId="{65B31AE5-D199-445F-8D30-9AB7516F2116}" dt="2021-03-02T08:31:05.110" v="400" actId="47"/>
        <pc:sldMkLst>
          <pc:docMk/>
          <pc:sldMk cId="1920490204" sldId="446"/>
        </pc:sldMkLst>
        <pc:spChg chg="mod">
          <ac:chgData name="Anatoliy Kigel" userId="7432c6c4687b0a9c" providerId="LiveId" clId="{65B31AE5-D199-445F-8D30-9AB7516F2116}" dt="2021-03-02T08:23:49.193" v="388" actId="207"/>
          <ac:spMkLst>
            <pc:docMk/>
            <pc:sldMk cId="1920490204" sldId="446"/>
            <ac:spMk id="5" creationId="{00000000-0000-0000-0000-000000000000}"/>
          </ac:spMkLst>
        </pc:spChg>
      </pc:sldChg>
      <pc:sldChg chg="modSp add del mod">
        <pc:chgData name="Anatoliy Kigel" userId="7432c6c4687b0a9c" providerId="LiveId" clId="{65B31AE5-D199-445F-8D30-9AB7516F2116}" dt="2021-03-02T08:31:05.110" v="400" actId="47"/>
        <pc:sldMkLst>
          <pc:docMk/>
          <pc:sldMk cId="1162178873" sldId="447"/>
        </pc:sldMkLst>
        <pc:spChg chg="mod">
          <ac:chgData name="Anatoliy Kigel" userId="7432c6c4687b0a9c" providerId="LiveId" clId="{65B31AE5-D199-445F-8D30-9AB7516F2116}" dt="2021-03-02T08:14:33.167" v="330" actId="1036"/>
          <ac:spMkLst>
            <pc:docMk/>
            <pc:sldMk cId="1162178873" sldId="447"/>
            <ac:spMk id="7" creationId="{00000000-0000-0000-0000-000000000000}"/>
          </ac:spMkLst>
        </pc:spChg>
        <pc:spChg chg="mod">
          <ac:chgData name="Anatoliy Kigel" userId="7432c6c4687b0a9c" providerId="LiveId" clId="{65B31AE5-D199-445F-8D30-9AB7516F2116}" dt="2021-03-02T08:14:33.167" v="330" actId="1036"/>
          <ac:spMkLst>
            <pc:docMk/>
            <pc:sldMk cId="1162178873" sldId="447"/>
            <ac:spMk id="13" creationId="{00000000-0000-0000-0000-000000000000}"/>
          </ac:spMkLst>
        </pc:spChg>
        <pc:picChg chg="mod">
          <ac:chgData name="Anatoliy Kigel" userId="7432c6c4687b0a9c" providerId="LiveId" clId="{65B31AE5-D199-445F-8D30-9AB7516F2116}" dt="2021-03-02T08:14:33.167" v="330" actId="1036"/>
          <ac:picMkLst>
            <pc:docMk/>
            <pc:sldMk cId="1162178873" sldId="447"/>
            <ac:picMk id="2" creationId="{00000000-0000-0000-0000-000000000000}"/>
          </ac:picMkLst>
        </pc:picChg>
      </pc:sldChg>
      <pc:sldChg chg="add del">
        <pc:chgData name="Anatoliy Kigel" userId="7432c6c4687b0a9c" providerId="LiveId" clId="{65B31AE5-D199-445F-8D30-9AB7516F2116}" dt="2021-03-02T08:31:05.110" v="400" actId="47"/>
        <pc:sldMkLst>
          <pc:docMk/>
          <pc:sldMk cId="3662453619" sldId="448"/>
        </pc:sldMkLst>
      </pc:sldChg>
      <pc:sldChg chg="modSp mod">
        <pc:chgData name="Anatoliy Kigel" userId="7432c6c4687b0a9c" providerId="LiveId" clId="{65B31AE5-D199-445F-8D30-9AB7516F2116}" dt="2021-03-02T08:23:34.790" v="386" actId="207"/>
        <pc:sldMkLst>
          <pc:docMk/>
          <pc:sldMk cId="4277329049" sldId="461"/>
        </pc:sldMkLst>
        <pc:spChg chg="mod">
          <ac:chgData name="Anatoliy Kigel" userId="7432c6c4687b0a9c" providerId="LiveId" clId="{65B31AE5-D199-445F-8D30-9AB7516F2116}" dt="2021-03-02T08:23:34.790" v="386" actId="207"/>
          <ac:spMkLst>
            <pc:docMk/>
            <pc:sldMk cId="4277329049" sldId="461"/>
            <ac:spMk id="5" creationId="{00000000-0000-0000-0000-000000000000}"/>
          </ac:spMkLst>
        </pc:spChg>
      </pc:sldChg>
      <pc:sldChg chg="modSp mod">
        <pc:chgData name="Anatoliy Kigel" userId="7432c6c4687b0a9c" providerId="LiveId" clId="{65B31AE5-D199-445F-8D30-9AB7516F2116}" dt="2021-03-02T08:23:08.843" v="385" actId="207"/>
        <pc:sldMkLst>
          <pc:docMk/>
          <pc:sldMk cId="899785685" sldId="474"/>
        </pc:sldMkLst>
        <pc:spChg chg="mod">
          <ac:chgData name="Anatoliy Kigel" userId="7432c6c4687b0a9c" providerId="LiveId" clId="{65B31AE5-D199-445F-8D30-9AB7516F2116}" dt="2021-03-02T08:23:08.843" v="385" actId="207"/>
          <ac:spMkLst>
            <pc:docMk/>
            <pc:sldMk cId="899785685" sldId="474"/>
            <ac:spMk id="5" creationId="{00000000-0000-0000-0000-000000000000}"/>
          </ac:spMkLst>
        </pc:spChg>
      </pc:sldChg>
      <pc:sldChg chg="modSp mod">
        <pc:chgData name="Anatoliy Kigel" userId="7432c6c4687b0a9c" providerId="LiveId" clId="{65B31AE5-D199-445F-8D30-9AB7516F2116}" dt="2021-03-02T08:25:09.754" v="399" actId="404"/>
        <pc:sldMkLst>
          <pc:docMk/>
          <pc:sldMk cId="2229591171" sldId="496"/>
        </pc:sldMkLst>
        <pc:spChg chg="mod">
          <ac:chgData name="Anatoliy Kigel" userId="7432c6c4687b0a9c" providerId="LiveId" clId="{65B31AE5-D199-445F-8D30-9AB7516F2116}" dt="2021-03-02T08:25:09.754" v="399" actId="404"/>
          <ac:spMkLst>
            <pc:docMk/>
            <pc:sldMk cId="2229591171" sldId="496"/>
            <ac:spMk id="9" creationId="{00000000-0000-0000-0000-000000000000}"/>
          </ac:spMkLst>
        </pc:spChg>
      </pc:sldChg>
      <pc:sldChg chg="modSp mod">
        <pc:chgData name="Anatoliy Kigel" userId="7432c6c4687b0a9c" providerId="LiveId" clId="{65B31AE5-D199-445F-8D30-9AB7516F2116}" dt="2021-03-02T08:24:12.805" v="392" actId="207"/>
        <pc:sldMkLst>
          <pc:docMk/>
          <pc:sldMk cId="2495425632" sldId="498"/>
        </pc:sldMkLst>
        <pc:spChg chg="mod">
          <ac:chgData name="Anatoliy Kigel" userId="7432c6c4687b0a9c" providerId="LiveId" clId="{65B31AE5-D199-445F-8D30-9AB7516F2116}" dt="2021-03-02T08:24:12.805" v="392" actId="207"/>
          <ac:spMkLst>
            <pc:docMk/>
            <pc:sldMk cId="2495425632" sldId="498"/>
            <ac:spMk id="5" creationId="{00000000-0000-0000-0000-000000000000}"/>
          </ac:spMkLst>
        </pc:spChg>
      </pc:sldChg>
      <pc:sldChg chg="modSp mod">
        <pc:chgData name="Anatoliy Kigel" userId="7432c6c4687b0a9c" providerId="LiveId" clId="{65B31AE5-D199-445F-8D30-9AB7516F2116}" dt="2021-03-02T08:23:42.157" v="387" actId="207"/>
        <pc:sldMkLst>
          <pc:docMk/>
          <pc:sldMk cId="114327094" sldId="513"/>
        </pc:sldMkLst>
        <pc:spChg chg="mod">
          <ac:chgData name="Anatoliy Kigel" userId="7432c6c4687b0a9c" providerId="LiveId" clId="{65B31AE5-D199-445F-8D30-9AB7516F2116}" dt="2021-03-02T08:23:42.157" v="387" actId="207"/>
          <ac:spMkLst>
            <pc:docMk/>
            <pc:sldMk cId="114327094" sldId="513"/>
            <ac:spMk id="5" creationId="{00000000-0000-0000-0000-000000000000}"/>
          </ac:spMkLst>
        </pc:spChg>
      </pc:sldChg>
      <pc:sldChg chg="modSp mod">
        <pc:chgData name="Anatoliy Kigel" userId="7432c6c4687b0a9c" providerId="LiveId" clId="{65B31AE5-D199-445F-8D30-9AB7516F2116}" dt="2021-03-02T08:17:14.982" v="338" actId="1035"/>
        <pc:sldMkLst>
          <pc:docMk/>
          <pc:sldMk cId="3111026985" sldId="524"/>
        </pc:sldMkLst>
        <pc:spChg chg="mod">
          <ac:chgData name="Anatoliy Kigel" userId="7432c6c4687b0a9c" providerId="LiveId" clId="{65B31AE5-D199-445F-8D30-9AB7516F2116}" dt="2021-03-02T08:17:14.982" v="338" actId="1035"/>
          <ac:spMkLst>
            <pc:docMk/>
            <pc:sldMk cId="3111026985" sldId="524"/>
            <ac:spMk id="3" creationId="{00000000-0000-0000-0000-000000000000}"/>
          </ac:spMkLst>
        </pc:spChg>
      </pc:sldChg>
      <pc:sldChg chg="delSp mod">
        <pc:chgData name="Anatoliy Kigel" userId="7432c6c4687b0a9c" providerId="LiveId" clId="{65B31AE5-D199-445F-8D30-9AB7516F2116}" dt="2021-03-02T08:16:44.710" v="331" actId="478"/>
        <pc:sldMkLst>
          <pc:docMk/>
          <pc:sldMk cId="4023351221" sldId="527"/>
        </pc:sldMkLst>
        <pc:spChg chg="del">
          <ac:chgData name="Anatoliy Kigel" userId="7432c6c4687b0a9c" providerId="LiveId" clId="{65B31AE5-D199-445F-8D30-9AB7516F2116}" dt="2021-03-02T08:16:44.710" v="331" actId="478"/>
          <ac:spMkLst>
            <pc:docMk/>
            <pc:sldMk cId="4023351221" sldId="527"/>
            <ac:spMk id="2" creationId="{00000000-0000-0000-0000-000000000000}"/>
          </ac:spMkLst>
        </pc:spChg>
      </pc:sldChg>
      <pc:sldChg chg="addSp delSp modSp mod">
        <pc:chgData name="Anatoliy Kigel" userId="7432c6c4687b0a9c" providerId="LiveId" clId="{65B31AE5-D199-445F-8D30-9AB7516F2116}" dt="2021-03-02T08:34:54.721" v="625" actId="1076"/>
        <pc:sldMkLst>
          <pc:docMk/>
          <pc:sldMk cId="1506378298" sldId="528"/>
        </pc:sldMkLst>
        <pc:spChg chg="mod">
          <ac:chgData name="Anatoliy Kigel" userId="7432c6c4687b0a9c" providerId="LiveId" clId="{65B31AE5-D199-445F-8D30-9AB7516F2116}" dt="2021-03-02T08:34:34.410" v="620" actId="14100"/>
          <ac:spMkLst>
            <pc:docMk/>
            <pc:sldMk cId="1506378298" sldId="528"/>
            <ac:spMk id="2" creationId="{00000000-0000-0000-0000-000000000000}"/>
          </ac:spMkLst>
        </pc:spChg>
        <pc:spChg chg="add del mod">
          <ac:chgData name="Anatoliy Kigel" userId="7432c6c4687b0a9c" providerId="LiveId" clId="{65B31AE5-D199-445F-8D30-9AB7516F2116}" dt="2021-03-02T08:34:15.503" v="612" actId="1037"/>
          <ac:spMkLst>
            <pc:docMk/>
            <pc:sldMk cId="1506378298" sldId="528"/>
            <ac:spMk id="4" creationId="{00000000-0000-0000-0000-000000000000}"/>
          </ac:spMkLst>
        </pc:spChg>
        <pc:spChg chg="mod">
          <ac:chgData name="Anatoliy Kigel" userId="7432c6c4687b0a9c" providerId="LiveId" clId="{65B31AE5-D199-445F-8D30-9AB7516F2116}" dt="2021-03-02T08:34:49.854" v="624" actId="14100"/>
          <ac:spMkLst>
            <pc:docMk/>
            <pc:sldMk cId="1506378298" sldId="528"/>
            <ac:spMk id="5" creationId="{00000000-0000-0000-0000-000000000000}"/>
          </ac:spMkLst>
        </pc:spChg>
        <pc:spChg chg="mod">
          <ac:chgData name="Anatoliy Kigel" userId="7432c6c4687b0a9c" providerId="LiveId" clId="{65B31AE5-D199-445F-8D30-9AB7516F2116}" dt="2021-03-02T08:34:15.503" v="612" actId="1037"/>
          <ac:spMkLst>
            <pc:docMk/>
            <pc:sldMk cId="1506378298" sldId="528"/>
            <ac:spMk id="6" creationId="{00000000-0000-0000-0000-000000000000}"/>
          </ac:spMkLst>
        </pc:spChg>
        <pc:spChg chg="del">
          <ac:chgData name="Anatoliy Kigel" userId="7432c6c4687b0a9c" providerId="LiveId" clId="{65B31AE5-D199-445F-8D30-9AB7516F2116}" dt="2021-03-02T08:31:45.519" v="402" actId="478"/>
          <ac:spMkLst>
            <pc:docMk/>
            <pc:sldMk cId="1506378298" sldId="528"/>
            <ac:spMk id="7" creationId="{00000000-0000-0000-0000-000000000000}"/>
          </ac:spMkLst>
        </pc:spChg>
        <pc:spChg chg="del">
          <ac:chgData name="Anatoliy Kigel" userId="7432c6c4687b0a9c" providerId="LiveId" clId="{65B31AE5-D199-445F-8D30-9AB7516F2116}" dt="2021-03-02T08:31:42.455" v="401" actId="478"/>
          <ac:spMkLst>
            <pc:docMk/>
            <pc:sldMk cId="1506378298" sldId="528"/>
            <ac:spMk id="9" creationId="{00000000-0000-0000-0000-000000000000}"/>
          </ac:spMkLst>
        </pc:spChg>
        <pc:spChg chg="add del">
          <ac:chgData name="Anatoliy Kigel" userId="7432c6c4687b0a9c" providerId="LiveId" clId="{65B31AE5-D199-445F-8D30-9AB7516F2116}" dt="2021-03-02T08:32:32.277" v="452" actId="22"/>
          <ac:spMkLst>
            <pc:docMk/>
            <pc:sldMk cId="1506378298" sldId="528"/>
            <ac:spMk id="11" creationId="{419196FC-0A22-4FE0-9846-C56628F73EEF}"/>
          </ac:spMkLst>
        </pc:spChg>
        <pc:spChg chg="add del mod">
          <ac:chgData name="Anatoliy Kigel" userId="7432c6c4687b0a9c" providerId="LiveId" clId="{65B31AE5-D199-445F-8D30-9AB7516F2116}" dt="2021-03-02T08:34:54.721" v="625" actId="1076"/>
          <ac:spMkLst>
            <pc:docMk/>
            <pc:sldMk cId="1506378298" sldId="528"/>
            <ac:spMk id="13" creationId="{55ACA334-FFE4-4BCB-93DA-73FB6DF38681}"/>
          </ac:spMkLst>
        </pc:spChg>
        <pc:picChg chg="add del mod">
          <ac:chgData name="Anatoliy Kigel" userId="7432c6c4687b0a9c" providerId="LiveId" clId="{65B31AE5-D199-445F-8D30-9AB7516F2116}" dt="2021-03-02T08:34:54.721" v="625" actId="1076"/>
          <ac:picMkLst>
            <pc:docMk/>
            <pc:sldMk cId="1506378298" sldId="528"/>
            <ac:picMk id="12" creationId="{472C972D-1F84-41A3-B7F6-CC5CDC78C192}"/>
          </ac:picMkLst>
        </pc:picChg>
        <pc:cxnChg chg="add mod">
          <ac:chgData name="Anatoliy Kigel" userId="7432c6c4687b0a9c" providerId="LiveId" clId="{65B31AE5-D199-445F-8D30-9AB7516F2116}" dt="2021-03-02T08:34:44.950" v="623" actId="1582"/>
          <ac:cxnSpMkLst>
            <pc:docMk/>
            <pc:sldMk cId="1506378298" sldId="528"/>
            <ac:cxnSpMk id="15" creationId="{CB196E59-6280-487A-8822-B1E11CC93F53}"/>
          </ac:cxnSpMkLst>
        </pc:cxnChg>
      </pc:sldChg>
      <pc:sldChg chg="modSp mod">
        <pc:chgData name="Anatoliy Kigel" userId="7432c6c4687b0a9c" providerId="LiveId" clId="{65B31AE5-D199-445F-8D30-9AB7516F2116}" dt="2021-03-02T08:24:07.505" v="391" actId="207"/>
        <pc:sldMkLst>
          <pc:docMk/>
          <pc:sldMk cId="665538273" sldId="530"/>
        </pc:sldMkLst>
        <pc:spChg chg="mod">
          <ac:chgData name="Anatoliy Kigel" userId="7432c6c4687b0a9c" providerId="LiveId" clId="{65B31AE5-D199-445F-8D30-9AB7516F2116}" dt="2021-03-02T08:24:07.505" v="391" actId="207"/>
          <ac:spMkLst>
            <pc:docMk/>
            <pc:sldMk cId="665538273" sldId="530"/>
            <ac:spMk id="5" creationId="{00000000-0000-0000-0000-000000000000}"/>
          </ac:spMkLst>
        </pc:spChg>
      </pc:sldChg>
    </pc:docChg>
  </pc:docChgLst>
  <pc:docChgLst>
    <pc:chgData name="Anatoliy Kigel" userId="7432c6c4687b0a9c" providerId="LiveId" clId="{847BB01A-A476-47BC-91DF-1E44C740529E}"/>
    <pc:docChg chg="undo custSel addSld delSld modSld">
      <pc:chgData name="Anatoliy Kigel" userId="7432c6c4687b0a9c" providerId="LiveId" clId="{847BB01A-A476-47BC-91DF-1E44C740529E}" dt="2021-06-10T20:52:11.724" v="254" actId="20577"/>
      <pc:docMkLst>
        <pc:docMk/>
      </pc:docMkLst>
      <pc:sldChg chg="add del">
        <pc:chgData name="Anatoliy Kigel" userId="7432c6c4687b0a9c" providerId="LiveId" clId="{847BB01A-A476-47BC-91DF-1E44C740529E}" dt="2021-06-07T06:52:04.271" v="224" actId="47"/>
        <pc:sldMkLst>
          <pc:docMk/>
          <pc:sldMk cId="235221471" sldId="461"/>
        </pc:sldMkLst>
      </pc:sldChg>
      <pc:sldChg chg="del">
        <pc:chgData name="Anatoliy Kigel" userId="7432c6c4687b0a9c" providerId="LiveId" clId="{847BB01A-A476-47BC-91DF-1E44C740529E}" dt="2021-06-07T06:48:33.205" v="4" actId="2696"/>
        <pc:sldMkLst>
          <pc:docMk/>
          <pc:sldMk cId="4277329049" sldId="461"/>
        </pc:sldMkLst>
      </pc:sldChg>
      <pc:sldChg chg="add del">
        <pc:chgData name="Anatoliy Kigel" userId="7432c6c4687b0a9c" providerId="LiveId" clId="{847BB01A-A476-47BC-91DF-1E44C740529E}" dt="2021-06-07T06:52:04.271" v="224" actId="47"/>
        <pc:sldMkLst>
          <pc:docMk/>
          <pc:sldMk cId="696302188" sldId="462"/>
        </pc:sldMkLst>
      </pc:sldChg>
      <pc:sldChg chg="del">
        <pc:chgData name="Anatoliy Kigel" userId="7432c6c4687b0a9c" providerId="LiveId" clId="{847BB01A-A476-47BC-91DF-1E44C740529E}" dt="2021-06-07T06:48:33.205" v="4" actId="2696"/>
        <pc:sldMkLst>
          <pc:docMk/>
          <pc:sldMk cId="1070822381" sldId="462"/>
        </pc:sldMkLst>
      </pc:sldChg>
      <pc:sldChg chg="add del">
        <pc:chgData name="Anatoliy Kigel" userId="7432c6c4687b0a9c" providerId="LiveId" clId="{847BB01A-A476-47BC-91DF-1E44C740529E}" dt="2021-06-07T06:52:04.271" v="224" actId="47"/>
        <pc:sldMkLst>
          <pc:docMk/>
          <pc:sldMk cId="2300718141" sldId="463"/>
        </pc:sldMkLst>
      </pc:sldChg>
      <pc:sldChg chg="del">
        <pc:chgData name="Anatoliy Kigel" userId="7432c6c4687b0a9c" providerId="LiveId" clId="{847BB01A-A476-47BC-91DF-1E44C740529E}" dt="2021-06-07T06:48:33.205" v="4" actId="2696"/>
        <pc:sldMkLst>
          <pc:docMk/>
          <pc:sldMk cId="3639811883" sldId="463"/>
        </pc:sldMkLst>
      </pc:sldChg>
      <pc:sldChg chg="modSp mod">
        <pc:chgData name="Anatoliy Kigel" userId="7432c6c4687b0a9c" providerId="LiveId" clId="{847BB01A-A476-47BC-91DF-1E44C740529E}" dt="2021-06-07T06:48:30.637" v="3" actId="20577"/>
        <pc:sldMkLst>
          <pc:docMk/>
          <pc:sldMk cId="899785685" sldId="474"/>
        </pc:sldMkLst>
        <pc:spChg chg="mod">
          <ac:chgData name="Anatoliy Kigel" userId="7432c6c4687b0a9c" providerId="LiveId" clId="{847BB01A-A476-47BC-91DF-1E44C740529E}" dt="2021-06-07T06:48:30.637" v="3" actId="20577"/>
          <ac:spMkLst>
            <pc:docMk/>
            <pc:sldMk cId="899785685" sldId="474"/>
            <ac:spMk id="5" creationId="{00000000-0000-0000-0000-000000000000}"/>
          </ac:spMkLst>
        </pc:spChg>
      </pc:sldChg>
      <pc:sldChg chg="del">
        <pc:chgData name="Anatoliy Kigel" userId="7432c6c4687b0a9c" providerId="LiveId" clId="{847BB01A-A476-47BC-91DF-1E44C740529E}" dt="2021-06-10T20:50:10.936" v="225" actId="47"/>
        <pc:sldMkLst>
          <pc:docMk/>
          <pc:sldMk cId="3720006240" sldId="516"/>
        </pc:sldMkLst>
      </pc:sldChg>
      <pc:sldChg chg="del">
        <pc:chgData name="Anatoliy Kigel" userId="7432c6c4687b0a9c" providerId="LiveId" clId="{847BB01A-A476-47BC-91DF-1E44C740529E}" dt="2021-06-10T20:50:10.936" v="225" actId="47"/>
        <pc:sldMkLst>
          <pc:docMk/>
          <pc:sldMk cId="503710912" sldId="517"/>
        </pc:sldMkLst>
      </pc:sldChg>
      <pc:sldChg chg="del">
        <pc:chgData name="Anatoliy Kigel" userId="7432c6c4687b0a9c" providerId="LiveId" clId="{847BB01A-A476-47BC-91DF-1E44C740529E}" dt="2021-06-10T20:50:10.936" v="225" actId="47"/>
        <pc:sldMkLst>
          <pc:docMk/>
          <pc:sldMk cId="1302747808" sldId="518"/>
        </pc:sldMkLst>
      </pc:sldChg>
      <pc:sldChg chg="delSp modSp mod">
        <pc:chgData name="Anatoliy Kigel" userId="7432c6c4687b0a9c" providerId="LiveId" clId="{847BB01A-A476-47BC-91DF-1E44C740529E}" dt="2021-06-10T20:52:11.724" v="254" actId="20577"/>
        <pc:sldMkLst>
          <pc:docMk/>
          <pc:sldMk cId="1506378298" sldId="528"/>
        </pc:sldMkLst>
        <pc:spChg chg="mod">
          <ac:chgData name="Anatoliy Kigel" userId="7432c6c4687b0a9c" providerId="LiveId" clId="{847BB01A-A476-47BC-91DF-1E44C740529E}" dt="2021-06-10T20:52:04.514" v="249" actId="20577"/>
          <ac:spMkLst>
            <pc:docMk/>
            <pc:sldMk cId="1506378298" sldId="528"/>
            <ac:spMk id="2" creationId="{00000000-0000-0000-0000-000000000000}"/>
          </ac:spMkLst>
        </pc:spChg>
        <pc:spChg chg="mod">
          <ac:chgData name="Anatoliy Kigel" userId="7432c6c4687b0a9c" providerId="LiveId" clId="{847BB01A-A476-47BC-91DF-1E44C740529E}" dt="2021-06-10T20:52:11.724" v="254" actId="20577"/>
          <ac:spMkLst>
            <pc:docMk/>
            <pc:sldMk cId="1506378298" sldId="528"/>
            <ac:spMk id="4" creationId="{00000000-0000-0000-0000-000000000000}"/>
          </ac:spMkLst>
        </pc:spChg>
        <pc:spChg chg="del">
          <ac:chgData name="Anatoliy Kigel" userId="7432c6c4687b0a9c" providerId="LiveId" clId="{847BB01A-A476-47BC-91DF-1E44C740529E}" dt="2021-06-10T20:51:33.139" v="226" actId="478"/>
          <ac:spMkLst>
            <pc:docMk/>
            <pc:sldMk cId="1506378298" sldId="528"/>
            <ac:spMk id="5" creationId="{00000000-0000-0000-0000-000000000000}"/>
          </ac:spMkLst>
        </pc:spChg>
      </pc:sldChg>
      <pc:sldChg chg="modSp add mod">
        <pc:chgData name="Anatoliy Kigel" userId="7432c6c4687b0a9c" providerId="LiveId" clId="{847BB01A-A476-47BC-91DF-1E44C740529E}" dt="2021-06-07T06:51:55.649" v="223" actId="207"/>
        <pc:sldMkLst>
          <pc:docMk/>
          <pc:sldMk cId="1448568263" sldId="531"/>
        </pc:sldMkLst>
        <pc:spChg chg="mod">
          <ac:chgData name="Anatoliy Kigel" userId="7432c6c4687b0a9c" providerId="LiveId" clId="{847BB01A-A476-47BC-91DF-1E44C740529E}" dt="2021-06-07T06:51:55.649" v="223" actId="207"/>
          <ac:spMkLst>
            <pc:docMk/>
            <pc:sldMk cId="1448568263" sldId="531"/>
            <ac:spMk id="3" creationId="{00000000-0000-0000-0000-000000000000}"/>
          </ac:spMkLst>
        </pc:spChg>
        <pc:spChg chg="mod">
          <ac:chgData name="Anatoliy Kigel" userId="7432c6c4687b0a9c" providerId="LiveId" clId="{847BB01A-A476-47BC-91DF-1E44C740529E}" dt="2021-06-07T06:51:47.868" v="222" actId="1035"/>
          <ac:spMkLst>
            <pc:docMk/>
            <pc:sldMk cId="1448568263" sldId="531"/>
            <ac:spMk id="5" creationId="{00000000-0000-0000-0000-000000000000}"/>
          </ac:spMkLst>
        </pc:spChg>
      </pc:sldChg>
    </pc:docChg>
  </pc:docChgLst>
  <pc:docChgLst>
    <pc:chgData name="Anatoliy Kigel" userId="7432c6c4687b0a9c" providerId="LiveId" clId="{EDC6EF7A-E9C1-44DE-819C-E91DD52383BB}"/>
    <pc:docChg chg="custSel addSld delSld modSld">
      <pc:chgData name="Anatoliy Kigel" userId="7432c6c4687b0a9c" providerId="LiveId" clId="{EDC6EF7A-E9C1-44DE-819C-E91DD52383BB}" dt="2022-01-23T19:16:39.390" v="66" actId="404"/>
      <pc:docMkLst>
        <pc:docMk/>
      </pc:docMkLst>
      <pc:sldChg chg="del">
        <pc:chgData name="Anatoliy Kigel" userId="7432c6c4687b0a9c" providerId="LiveId" clId="{EDC6EF7A-E9C1-44DE-819C-E91DD52383BB}" dt="2022-01-23T19:15:57.526" v="3" actId="47"/>
        <pc:sldMkLst>
          <pc:docMk/>
          <pc:sldMk cId="3433583361" sldId="399"/>
        </pc:sldMkLst>
      </pc:sldChg>
      <pc:sldChg chg="add">
        <pc:chgData name="Anatoliy Kigel" userId="7432c6c4687b0a9c" providerId="LiveId" clId="{EDC6EF7A-E9C1-44DE-819C-E91DD52383BB}" dt="2022-01-23T19:15:47.485" v="1"/>
        <pc:sldMkLst>
          <pc:docMk/>
          <pc:sldMk cId="359246607" sldId="408"/>
        </pc:sldMkLst>
      </pc:sldChg>
      <pc:sldChg chg="add">
        <pc:chgData name="Anatoliy Kigel" userId="7432c6c4687b0a9c" providerId="LiveId" clId="{EDC6EF7A-E9C1-44DE-819C-E91DD52383BB}" dt="2022-01-23T19:15:47.485" v="1"/>
        <pc:sldMkLst>
          <pc:docMk/>
          <pc:sldMk cId="1306185162" sldId="422"/>
        </pc:sldMkLst>
      </pc:sldChg>
      <pc:sldChg chg="add">
        <pc:chgData name="Anatoliy Kigel" userId="7432c6c4687b0a9c" providerId="LiveId" clId="{EDC6EF7A-E9C1-44DE-819C-E91DD52383BB}" dt="2022-01-23T19:15:47.485" v="1"/>
        <pc:sldMkLst>
          <pc:docMk/>
          <pc:sldMk cId="236005783" sldId="425"/>
        </pc:sldMkLst>
      </pc:sldChg>
      <pc:sldChg chg="modSp add mod">
        <pc:chgData name="Anatoliy Kigel" userId="7432c6c4687b0a9c" providerId="LiveId" clId="{EDC6EF7A-E9C1-44DE-819C-E91DD52383BB}" dt="2022-01-23T19:16:39.390" v="66" actId="404"/>
        <pc:sldMkLst>
          <pc:docMk/>
          <pc:sldMk cId="1809769971" sldId="444"/>
        </pc:sldMkLst>
        <pc:spChg chg="mod">
          <ac:chgData name="Anatoliy Kigel" userId="7432c6c4687b0a9c" providerId="LiveId" clId="{EDC6EF7A-E9C1-44DE-819C-E91DD52383BB}" dt="2022-01-23T19:16:39.390" v="66" actId="404"/>
          <ac:spMkLst>
            <pc:docMk/>
            <pc:sldMk cId="1809769971" sldId="444"/>
            <ac:spMk id="7" creationId="{00000000-0000-0000-0000-000000000000}"/>
          </ac:spMkLst>
        </pc:spChg>
        <pc:spChg chg="mod">
          <ac:chgData name="Anatoliy Kigel" userId="7432c6c4687b0a9c" providerId="LiveId" clId="{EDC6EF7A-E9C1-44DE-819C-E91DD52383BB}" dt="2022-01-23T19:16:07.525" v="8" actId="207"/>
          <ac:spMkLst>
            <pc:docMk/>
            <pc:sldMk cId="1809769971" sldId="444"/>
            <ac:spMk id="10" creationId="{00000000-0000-0000-0000-000000000000}"/>
          </ac:spMkLst>
        </pc:spChg>
      </pc:sldChg>
      <pc:sldChg chg="add">
        <pc:chgData name="Anatoliy Kigel" userId="7432c6c4687b0a9c" providerId="LiveId" clId="{EDC6EF7A-E9C1-44DE-819C-E91DD52383BB}" dt="2022-01-19T17:41:28.225" v="0"/>
        <pc:sldMkLst>
          <pc:docMk/>
          <pc:sldMk cId="1245348439" sldId="445"/>
        </pc:sldMkLst>
      </pc:sldChg>
      <pc:sldChg chg="del">
        <pc:chgData name="Anatoliy Kigel" userId="7432c6c4687b0a9c" providerId="LiveId" clId="{EDC6EF7A-E9C1-44DE-819C-E91DD52383BB}" dt="2022-01-23T19:15:53.828" v="2" actId="47"/>
        <pc:sldMkLst>
          <pc:docMk/>
          <pc:sldMk cId="1098042567" sldId="529"/>
        </pc:sldMkLst>
      </pc:sldChg>
      <pc:sldChg chg="del">
        <pc:chgData name="Anatoliy Kigel" userId="7432c6c4687b0a9c" providerId="LiveId" clId="{EDC6EF7A-E9C1-44DE-819C-E91DD52383BB}" dt="2022-01-23T19:15:53.828" v="2" actId="47"/>
        <pc:sldMkLst>
          <pc:docMk/>
          <pc:sldMk cId="1448568263" sldId="53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03.06.2022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84682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6B0D-6115-4D7C-8040-9C8E2349BB6E}" type="datetime1">
              <a:rPr lang="uk-UA" smtClean="0"/>
              <a:pPr/>
              <a:t>03.06.2022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67BA-0A39-4DE2-BFC3-D5290044365E}" type="datetime1">
              <a:rPr lang="uk-UA" smtClean="0"/>
              <a:pPr/>
              <a:t>03.06.2022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6A67F-6C29-47DC-AF8A-FDB3C787DF70}" type="datetime1">
              <a:rPr lang="uk-UA" smtClean="0"/>
              <a:pPr/>
              <a:t>03.06.2022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7D9C5-7FF1-434F-B56E-9BAD559744E9}" type="datetime1">
              <a:rPr lang="uk-UA" smtClean="0"/>
              <a:pPr/>
              <a:t>03.06.2022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FC9-DE63-476B-A1A9-BE934D9049F8}" type="datetime1">
              <a:rPr lang="uk-UA" smtClean="0"/>
              <a:pPr/>
              <a:t>03.06.2022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460F-86E2-4DF6-9D0F-12F5005CF375}" type="datetime1">
              <a:rPr lang="uk-UA" smtClean="0"/>
              <a:pPr/>
              <a:t>03.06.2022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715E-DDCD-4267-B0A5-2918B6F6768A}" type="datetime1">
              <a:rPr lang="uk-UA" smtClean="0"/>
              <a:pPr/>
              <a:t>03.06.2022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842C-EB2D-4EBB-A272-2F6A49D9794D}" type="datetime1">
              <a:rPr lang="uk-UA" smtClean="0"/>
              <a:pPr/>
              <a:t>03.06.2022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F091-B700-4B52-99AC-85D0FD94D904}" type="datetime1">
              <a:rPr lang="uk-UA" smtClean="0"/>
              <a:pPr/>
              <a:t>03.06.2022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FABA-3811-4634-B803-2EAC4CD0063B}" type="datetime1">
              <a:rPr lang="uk-UA" smtClean="0"/>
              <a:pPr/>
              <a:t>03.06.2022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A25E-F88E-463A-A119-D1E55A881002}" type="datetime1">
              <a:rPr lang="uk-UA" smtClean="0"/>
              <a:pPr/>
              <a:t>03.06.2022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8ED03-0080-49A2-B709-7DA4ACB3A1C3}" type="datetime1">
              <a:rPr lang="uk-UA" smtClean="0"/>
              <a:pPr/>
              <a:t>03.06.2022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javascript.ru/prototype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javascript.ru/prototypes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javascript.ru/class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javascript.ru/class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javascript.ru/private-protected-properties-methods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learn.javascript.ru/object-toprimitive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javascript.ru/datetime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learn.javascript.ru/datetime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habr.com/ru/company/mailru/blog/438286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javascript.ru/global-object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learn.javascript.ru/set-map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learn.javascript.ru/set-map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habr.com/ru/post/169381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javascript.ru/object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developer.mozilla.org/ru/docs/Web/API/Console/assert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uk.wikipedia.org/wiki/&#1040;&#1083;&#1075;&#1086;&#1088;&#1080;&#1090;&#1084;_&#1051;&#1091;&#1085;&#1072;" TargetMode="External"/><Relationship Id="rId4" Type="http://schemas.openxmlformats.org/officeDocument/2006/relationships/image" Target="../media/image1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www.freeformatter.com/credit-card-number-generator-validator.html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learn.javascript.ru/object-method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learn.javascript.ru/object-method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learn.javascript.ru/constructor-new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643335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4400" b="1" dirty="0">
                <a:solidFill>
                  <a:schemeClr val="bg1"/>
                </a:solidFill>
                <a:latin typeface="+mj-lt"/>
              </a:rPr>
              <a:t>Объекты и принципы ООП в </a:t>
            </a:r>
            <a:r>
              <a:rPr lang="en-US" sz="4400" b="1" dirty="0">
                <a:solidFill>
                  <a:schemeClr val="bg1"/>
                </a:solidFill>
                <a:latin typeface="+mj-lt"/>
              </a:rPr>
              <a:t>JavaScript</a:t>
            </a:r>
            <a:endParaRPr lang="uk-UA" sz="4400" b="1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1" y="5684704"/>
            <a:ext cx="1219200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ORT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DNIPRO</a:t>
            </a:r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.ORG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/JS</a:t>
            </a:r>
            <a:endParaRPr lang="en-US" sz="3600" b="1" dirty="0">
              <a:solidFill>
                <a:srgbClr val="FFC000"/>
              </a:solidFill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95911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Заголовок 4"/>
          <p:cNvSpPr>
            <a:spLocks noGrp="1"/>
          </p:cNvSpPr>
          <p:nvPr>
            <p:ph type="title"/>
          </p:nvPr>
        </p:nvSpPr>
        <p:spPr>
          <a:xfrm>
            <a:off x="1199456" y="2636912"/>
            <a:ext cx="9721080" cy="1728192"/>
          </a:xfrm>
        </p:spPr>
        <p:txBody>
          <a:bodyPr>
            <a:noAutofit/>
          </a:bodyPr>
          <a:lstStyle/>
          <a:p>
            <a:pPr algn="just"/>
            <a:r>
              <a:rPr lang="ru-RU" sz="2400" b="1" dirty="0"/>
              <a:t>Прототип </a:t>
            </a:r>
            <a:r>
              <a:rPr lang="ru-RU" sz="2400" dirty="0"/>
              <a:t>это</a:t>
            </a:r>
            <a:r>
              <a:rPr lang="en-US" sz="2400" dirty="0"/>
              <a:t> </a:t>
            </a:r>
            <a:r>
              <a:rPr lang="ru-RU" sz="2400" dirty="0"/>
              <a:t>объект который «дополняет» своими свойствами и методами другой (дочерний) объект. Установить кто у объекта будет </a:t>
            </a:r>
            <a:r>
              <a:rPr lang="ru-RU" sz="2400" b="1" dirty="0"/>
              <a:t>прототипом </a:t>
            </a:r>
            <a:r>
              <a:rPr lang="ru-RU" sz="2400" dirty="0"/>
              <a:t> можно при помощи свойства </a:t>
            </a:r>
            <a:r>
              <a:rPr lang="en-US" sz="2400" b="1" dirty="0"/>
              <a:t>__proto__</a:t>
            </a:r>
            <a:r>
              <a:rPr lang="en-US" sz="2400" dirty="0"/>
              <a:t>.</a:t>
            </a:r>
            <a:endParaRPr lang="uk-UA" sz="2400" b="1" dirty="0"/>
          </a:p>
        </p:txBody>
      </p:sp>
      <p:sp>
        <p:nvSpPr>
          <p:cNvPr id="12" name="Заголовок 4"/>
          <p:cNvSpPr txBox="1">
            <a:spLocks/>
          </p:cNvSpPr>
          <p:nvPr/>
        </p:nvSpPr>
        <p:spPr>
          <a:xfrm>
            <a:off x="3197932" y="44624"/>
            <a:ext cx="5832648" cy="782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ru-RU" sz="4400" b="1" dirty="0">
                <a:latin typeface="+mj-lt"/>
                <a:ea typeface="+mj-ea"/>
                <a:cs typeface="+mj-cs"/>
              </a:rPr>
              <a:t>Прототипы</a:t>
            </a:r>
            <a:endParaRPr lang="uk-UA" sz="4400" b="1" dirty="0">
              <a:latin typeface="+mj-lt"/>
              <a:ea typeface="+mj-ea"/>
              <a:cs typeface="+mj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99456" y="1220559"/>
            <a:ext cx="9721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/>
              <a:t>У объекта может быть объект-предок, в </a:t>
            </a:r>
            <a:r>
              <a:rPr lang="en-US" sz="2400" b="1" dirty="0"/>
              <a:t>JavaScript</a:t>
            </a:r>
            <a:r>
              <a:rPr lang="en-US" sz="2400" dirty="0"/>
              <a:t> </a:t>
            </a:r>
            <a:r>
              <a:rPr lang="ru-RU" sz="2400" dirty="0"/>
              <a:t>его называют </a:t>
            </a:r>
            <a:r>
              <a:rPr lang="ru-RU" sz="2400" b="1" dirty="0"/>
              <a:t>прототипом</a:t>
            </a:r>
            <a:r>
              <a:rPr lang="ru-RU" sz="2400" dirty="0"/>
              <a:t>. Если требуемое свойство (или метод) не найден в объекте, то оно ищется у </a:t>
            </a:r>
            <a:r>
              <a:rPr lang="ru-RU" sz="2400" b="1" dirty="0"/>
              <a:t>прототипа</a:t>
            </a:r>
            <a:r>
              <a:rPr lang="ru-RU" sz="2400" dirty="0"/>
              <a:t>.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199456" y="4532927"/>
            <a:ext cx="97210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>
                <a:solidFill>
                  <a:srgbClr val="333333"/>
                </a:solidFill>
              </a:rPr>
              <a:t>Благодаря </a:t>
            </a:r>
            <a:r>
              <a:rPr lang="ru-RU" sz="2400" b="1" dirty="0">
                <a:solidFill>
                  <a:srgbClr val="333333"/>
                </a:solidFill>
              </a:rPr>
              <a:t>прототипам</a:t>
            </a:r>
            <a:r>
              <a:rPr lang="ru-RU" sz="2400" dirty="0">
                <a:solidFill>
                  <a:srgbClr val="333333"/>
                </a:solidFill>
              </a:rPr>
              <a:t> в </a:t>
            </a:r>
            <a:r>
              <a:rPr lang="ru-RU" sz="2400" b="1" dirty="0" err="1">
                <a:solidFill>
                  <a:srgbClr val="333333"/>
                </a:solidFill>
              </a:rPr>
              <a:t>JavaScript</a:t>
            </a:r>
            <a:r>
              <a:rPr lang="ru-RU" sz="2400" dirty="0">
                <a:solidFill>
                  <a:srgbClr val="333333"/>
                </a:solidFill>
              </a:rPr>
              <a:t> можно организовать объекты в «</a:t>
            </a:r>
            <a:r>
              <a:rPr lang="ru-RU" sz="2400" b="1" dirty="0">
                <a:solidFill>
                  <a:srgbClr val="333333"/>
                </a:solidFill>
              </a:rPr>
              <a:t>цепочки</a:t>
            </a:r>
            <a:r>
              <a:rPr lang="ru-RU" sz="2400" dirty="0">
                <a:solidFill>
                  <a:srgbClr val="333333"/>
                </a:solidFill>
              </a:rPr>
              <a:t>» так, чтобы свойство, не найденное в одном объекте, автоматически искалось бы в другом (родительском).</a:t>
            </a:r>
            <a:endParaRPr lang="uk-UA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11759" y="6135687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Подробнее:</a:t>
            </a:r>
            <a:r>
              <a:rPr lang="en-US" sz="2400" b="1" dirty="0"/>
              <a:t> </a:t>
            </a:r>
            <a:r>
              <a:rPr lang="en-US" sz="2400" b="1" dirty="0">
                <a:hlinkClick r:id="rId2"/>
              </a:rPr>
              <a:t>https://learn.javascript.ru/prototypes</a:t>
            </a:r>
            <a:endParaRPr lang="uk-UA" sz="2400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Заголовок 4"/>
          <p:cNvSpPr txBox="1">
            <a:spLocks/>
          </p:cNvSpPr>
          <p:nvPr/>
        </p:nvSpPr>
        <p:spPr>
          <a:xfrm>
            <a:off x="0" y="125760"/>
            <a:ext cx="12192000" cy="6389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algn="ctr">
              <a:spcBef>
                <a:spcPct val="0"/>
              </a:spcBef>
              <a:defRPr/>
            </a:pPr>
            <a:r>
              <a:rPr lang="ru-RU" sz="4400" b="1" dirty="0">
                <a:latin typeface="+mj-lt"/>
                <a:ea typeface="+mj-ea"/>
                <a:cs typeface="+mj-cs"/>
              </a:rPr>
              <a:t>Прототипы</a:t>
            </a:r>
            <a:endParaRPr lang="uk-UA" sz="4400" b="1" dirty="0">
              <a:latin typeface="+mj-lt"/>
              <a:ea typeface="+mj-ea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92144" y="1196752"/>
            <a:ext cx="324036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Свойство или метод не найденные в объекте – будут взяты из </a:t>
            </a:r>
            <a:r>
              <a:rPr lang="ru-RU" sz="2400" b="1" dirty="0"/>
              <a:t>прототипа</a:t>
            </a:r>
            <a:r>
              <a:rPr lang="ru-RU" sz="2400" dirty="0"/>
              <a:t> (или </a:t>
            </a:r>
            <a:r>
              <a:rPr lang="ru-RU" sz="2400" i="1" dirty="0"/>
              <a:t>прототипа </a:t>
            </a:r>
            <a:r>
              <a:rPr lang="ru-RU" sz="2400" i="1" dirty="0" err="1"/>
              <a:t>прототипа</a:t>
            </a:r>
            <a:r>
              <a:rPr lang="ru-RU" sz="2400" dirty="0"/>
              <a:t>, если в цепочке прототипов искомое свойство или метод есть).</a:t>
            </a:r>
            <a:endParaRPr lang="uk-UA" sz="24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416" y="980728"/>
            <a:ext cx="5976664" cy="46806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11759" y="6135687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Подробнее:</a:t>
            </a:r>
            <a:r>
              <a:rPr lang="en-US" sz="2400" b="1" dirty="0"/>
              <a:t> </a:t>
            </a:r>
            <a:r>
              <a:rPr lang="en-US" sz="2400" b="1" dirty="0">
                <a:hlinkClick r:id="rId3"/>
              </a:rPr>
              <a:t>https://learn.javascript.ru/prototypes</a:t>
            </a:r>
            <a:endParaRPr lang="uk-UA" sz="2400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0" b="1" dirty="0"/>
              <a:t>3. Классы</a:t>
            </a:r>
            <a:endParaRPr lang="uk-UA" sz="8000" b="1" dirty="0"/>
          </a:p>
        </p:txBody>
      </p:sp>
    </p:spTree>
    <p:extLst>
      <p:ext uri="{BB962C8B-B14F-4D97-AF65-F5344CB8AC3E}">
        <p14:creationId xmlns:p14="http://schemas.microsoft.com/office/powerpoint/2010/main" val="5085894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31606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Заголовок 4"/>
          <p:cNvSpPr txBox="1">
            <a:spLocks/>
          </p:cNvSpPr>
          <p:nvPr/>
        </p:nvSpPr>
        <p:spPr>
          <a:xfrm>
            <a:off x="7736437" y="332656"/>
            <a:ext cx="4351974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ru-RU" sz="3200" b="1" dirty="0">
                <a:latin typeface="+mj-lt"/>
                <a:ea typeface="+mj-ea"/>
                <a:cs typeface="+mj-cs"/>
              </a:rPr>
              <a:t>Классы в </a:t>
            </a:r>
            <a:br>
              <a:rPr lang="en-US" sz="3200" b="1" dirty="0">
                <a:latin typeface="+mj-lt"/>
                <a:ea typeface="+mj-ea"/>
                <a:cs typeface="+mj-cs"/>
              </a:rPr>
            </a:br>
            <a:r>
              <a:rPr lang="en-US" sz="3200" b="1" dirty="0">
                <a:latin typeface="+mj-lt"/>
                <a:ea typeface="+mj-ea"/>
                <a:cs typeface="+mj-cs"/>
              </a:rPr>
              <a:t>ECMAScript 2015-2019</a:t>
            </a:r>
            <a:endParaRPr lang="ru-RU" sz="3200" b="1" dirty="0">
              <a:latin typeface="+mj-lt"/>
              <a:ea typeface="+mj-ea"/>
              <a:cs typeface="+mj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736438" y="1628800"/>
            <a:ext cx="445556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Классы</a:t>
            </a:r>
            <a:r>
              <a:rPr lang="ru-RU" sz="2400" dirty="0"/>
              <a:t> пришли в </a:t>
            </a:r>
            <a:r>
              <a:rPr lang="en-US" sz="2400" dirty="0"/>
              <a:t>JavaScript </a:t>
            </a:r>
            <a:r>
              <a:rPr lang="ru-RU" sz="2400" dirty="0"/>
              <a:t>из других (типизированных) языков программирования. В которых классы применяли для описание структуры объектов которые на основе класса создаются. </a:t>
            </a:r>
            <a:r>
              <a:rPr lang="ru-RU" sz="2400" b="1" dirty="0"/>
              <a:t>Класс</a:t>
            </a:r>
            <a:r>
              <a:rPr lang="ru-RU" sz="2400" dirty="0"/>
              <a:t> выступают своего рода «чертежом» по которому будут создаваться объекты. 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747642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616743" y="5661248"/>
            <a:ext cx="4460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Подробнее: </a:t>
            </a:r>
            <a:r>
              <a:rPr lang="en-US" b="1" dirty="0">
                <a:hlinkClick r:id="rId3"/>
              </a:rPr>
              <a:t>https://learn.javascript.ru/class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3203998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31606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Заголовок 4"/>
          <p:cNvSpPr txBox="1">
            <a:spLocks/>
          </p:cNvSpPr>
          <p:nvPr/>
        </p:nvSpPr>
        <p:spPr>
          <a:xfrm>
            <a:off x="0" y="764704"/>
            <a:ext cx="12088411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ru-RU" sz="4800" b="1" dirty="0">
                <a:latin typeface="+mj-lt"/>
                <a:ea typeface="+mj-ea"/>
                <a:cs typeface="+mj-cs"/>
              </a:rPr>
              <a:t>Классы в </a:t>
            </a:r>
            <a:r>
              <a:rPr lang="en-US" sz="4800" b="1" dirty="0">
                <a:latin typeface="+mj-lt"/>
                <a:ea typeface="+mj-ea"/>
                <a:cs typeface="+mj-cs"/>
              </a:rPr>
              <a:t>ECMAScript 2015-2019</a:t>
            </a:r>
            <a:endParaRPr lang="ru-RU" sz="4800" b="1" dirty="0">
              <a:latin typeface="+mj-lt"/>
              <a:ea typeface="+mj-ea"/>
              <a:cs typeface="+mj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71464" y="2348880"/>
            <a:ext cx="101284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/>
              <a:t>Классы</a:t>
            </a:r>
            <a:r>
              <a:rPr lang="ru-RU" sz="3600" dirty="0"/>
              <a:t> в </a:t>
            </a:r>
            <a:r>
              <a:rPr lang="en-US" sz="3600" dirty="0"/>
              <a:t>JavaScript’</a:t>
            </a:r>
            <a:r>
              <a:rPr lang="ru-RU" sz="3600" dirty="0"/>
              <a:t>е являются лишь надстройкой («</a:t>
            </a:r>
            <a:r>
              <a:rPr lang="ru-RU" sz="3600" i="1" dirty="0"/>
              <a:t>маскировкой</a:t>
            </a:r>
            <a:r>
              <a:rPr lang="ru-RU" sz="3600" dirty="0"/>
              <a:t>»,  «</a:t>
            </a:r>
            <a:r>
              <a:rPr lang="ru-RU" sz="3600" i="1" dirty="0"/>
              <a:t>синтаксическим сахаром</a:t>
            </a:r>
            <a:r>
              <a:rPr lang="ru-RU" sz="3600" dirty="0"/>
              <a:t>») над </a:t>
            </a:r>
            <a:r>
              <a:rPr lang="ru-RU" sz="3600" b="1" dirty="0" err="1"/>
              <a:t>прототипной</a:t>
            </a:r>
            <a:r>
              <a:rPr lang="ru-RU" sz="3600" dirty="0"/>
              <a:t> моделью построения объектов. </a:t>
            </a:r>
            <a:br>
              <a:rPr lang="en-US" sz="3600" dirty="0"/>
            </a:br>
            <a:r>
              <a:rPr lang="ru-RU" sz="3600" dirty="0"/>
              <a:t>И не являются её заменой.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69296" y="5937696"/>
            <a:ext cx="49498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/>
              <a:t>Подробнее: </a:t>
            </a:r>
            <a:r>
              <a:rPr lang="en-US" sz="2000" b="1" dirty="0">
                <a:hlinkClick r:id="rId2"/>
              </a:rPr>
              <a:t>https://learn.javascript.ru/class</a:t>
            </a:r>
            <a:endParaRPr lang="ru-RU" sz="2000" b="1" dirty="0"/>
          </a:p>
        </p:txBody>
      </p:sp>
    </p:spTree>
    <p:extLst>
      <p:ext uri="{BB962C8B-B14F-4D97-AF65-F5344CB8AC3E}">
        <p14:creationId xmlns:p14="http://schemas.microsoft.com/office/powerpoint/2010/main" val="41431575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31606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Заголовок 4"/>
          <p:cNvSpPr txBox="1">
            <a:spLocks/>
          </p:cNvSpPr>
          <p:nvPr/>
        </p:nvSpPr>
        <p:spPr>
          <a:xfrm>
            <a:off x="0" y="332656"/>
            <a:ext cx="12088411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ru-RU" sz="3200" b="1" dirty="0">
                <a:latin typeface="+mj-lt"/>
                <a:ea typeface="+mj-ea"/>
                <a:cs typeface="+mj-cs"/>
              </a:rPr>
              <a:t>Классы в </a:t>
            </a:r>
            <a:r>
              <a:rPr lang="en-US" sz="3200" b="1" dirty="0">
                <a:latin typeface="+mj-lt"/>
                <a:ea typeface="+mj-ea"/>
                <a:cs typeface="+mj-cs"/>
              </a:rPr>
              <a:t>ECMAScript 2015-2019</a:t>
            </a:r>
            <a:endParaRPr lang="ru-RU" sz="3200" b="1" dirty="0">
              <a:latin typeface="+mj-lt"/>
              <a:ea typeface="+mj-ea"/>
              <a:cs typeface="+mj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71464" y="1412776"/>
            <a:ext cx="101284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По сути описывая </a:t>
            </a:r>
            <a:r>
              <a:rPr lang="ru-RU" sz="3600" b="1" dirty="0"/>
              <a:t>класс</a:t>
            </a:r>
            <a:r>
              <a:rPr lang="ru-RU" sz="3600" dirty="0"/>
              <a:t> мы создаём функцию </a:t>
            </a:r>
            <a:r>
              <a:rPr lang="ru-RU" sz="3600" b="1" dirty="0"/>
              <a:t>конструктор</a:t>
            </a:r>
            <a:r>
              <a:rPr lang="ru-RU" sz="3600" dirty="0"/>
              <a:t> в которой идёт перечисление свойств и методом будущего объекта. А далее эта функция вызывается через оператор </a:t>
            </a:r>
            <a:r>
              <a:rPr lang="en-US" sz="3600" b="1" dirty="0"/>
              <a:t>new</a:t>
            </a:r>
            <a:r>
              <a:rPr lang="en-US" sz="3600" dirty="0"/>
              <a:t>.</a:t>
            </a:r>
            <a:r>
              <a:rPr lang="ru-RU" sz="3600" dirty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02125" y="5765194"/>
            <a:ext cx="84671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/>
              <a:t>Подробнее: </a:t>
            </a:r>
            <a:r>
              <a:rPr lang="en-US" sz="2000" b="1" dirty="0">
                <a:hlinkClick r:id="rId2"/>
              </a:rPr>
              <a:t>https://learn.javascript.ru/private-protected-properties-methods</a:t>
            </a:r>
            <a:endParaRPr lang="ru-RU" sz="20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271464" y="3933056"/>
            <a:ext cx="101284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В </a:t>
            </a:r>
            <a:r>
              <a:rPr lang="en-US" sz="2400" b="1" dirty="0"/>
              <a:t>ES2019</a:t>
            </a:r>
            <a:r>
              <a:rPr lang="en-US" sz="2400" dirty="0"/>
              <a:t> </a:t>
            </a:r>
            <a:r>
              <a:rPr lang="ru-RU" sz="2400" dirty="0"/>
              <a:t>была добавлена возможность создавать </a:t>
            </a:r>
            <a:r>
              <a:rPr lang="ru-RU" sz="2400" b="1" dirty="0"/>
              <a:t>приватные</a:t>
            </a:r>
            <a:r>
              <a:rPr lang="ru-RU" sz="2400" dirty="0"/>
              <a:t> (закрытые) свойства и методы. К этим методам есть возможность обратится только из методов объекта. Из вне они недоступны. </a:t>
            </a:r>
            <a:br>
              <a:rPr lang="ru-RU" sz="2400" dirty="0"/>
            </a:br>
            <a:r>
              <a:rPr lang="ru-RU" sz="2400" dirty="0"/>
              <a:t>Их легко отличить по символу </a:t>
            </a:r>
            <a:r>
              <a:rPr lang="en-US" sz="2400" b="1" dirty="0"/>
              <a:t>#</a:t>
            </a:r>
            <a:r>
              <a:rPr lang="en-US" sz="2400" dirty="0"/>
              <a:t> </a:t>
            </a:r>
            <a:r>
              <a:rPr lang="ru-RU" sz="2400" dirty="0"/>
              <a:t>в начале имени.</a:t>
            </a:r>
          </a:p>
        </p:txBody>
      </p:sp>
    </p:spTree>
    <p:extLst>
      <p:ext uri="{BB962C8B-B14F-4D97-AF65-F5344CB8AC3E}">
        <p14:creationId xmlns:p14="http://schemas.microsoft.com/office/powerpoint/2010/main" val="22574156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9202" y="0"/>
            <a:ext cx="12182797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0" b="1" dirty="0"/>
              <a:t>4</a:t>
            </a:r>
            <a:r>
              <a:rPr lang="en-US" sz="8000" b="1" dirty="0"/>
              <a:t>. </a:t>
            </a:r>
            <a:r>
              <a:rPr lang="ru-RU" sz="8000" b="1" dirty="0"/>
              <a:t>Методы</a:t>
            </a:r>
            <a:br>
              <a:rPr lang="ru-RU" sz="8000" b="1" dirty="0"/>
            </a:b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.</a:t>
            </a:r>
            <a:r>
              <a:rPr lang="en-US" sz="3600" b="1" dirty="0" err="1">
                <a:solidFill>
                  <a:schemeClr val="accent6">
                    <a:lumMod val="75000"/>
                  </a:schemeClr>
                </a:solidFill>
              </a:rPr>
              <a:t>toString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() </a:t>
            </a:r>
            <a:r>
              <a:rPr lang="en-US" sz="3600" b="1" dirty="0"/>
              <a:t>/ </a:t>
            </a:r>
            <a:r>
              <a:rPr lang="en-US" sz="3600" b="1" dirty="0">
                <a:solidFill>
                  <a:srgbClr val="FFFF00"/>
                </a:solidFill>
              </a:rPr>
              <a:t>.</a:t>
            </a:r>
            <a:r>
              <a:rPr lang="en-US" sz="3600" b="1" dirty="0" err="1">
                <a:solidFill>
                  <a:srgbClr val="FFFF00"/>
                </a:solidFill>
              </a:rPr>
              <a:t>valueOf</a:t>
            </a:r>
            <a:r>
              <a:rPr lang="en-US" sz="3600" b="1" dirty="0">
                <a:solidFill>
                  <a:srgbClr val="FFFF00"/>
                </a:solidFill>
              </a:rPr>
              <a:t>()</a:t>
            </a:r>
            <a:endParaRPr lang="uk-UA" sz="36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90618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08568" y="61745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231031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Методы </a:t>
            </a:r>
            <a:r>
              <a:rPr lang="en-US" sz="3200" b="1" dirty="0">
                <a:solidFill>
                  <a:srgbClr val="00B050"/>
                </a:solidFill>
              </a:rPr>
              <a:t>.</a:t>
            </a:r>
            <a:r>
              <a:rPr lang="en-US" sz="3200" b="1" dirty="0" err="1">
                <a:solidFill>
                  <a:srgbClr val="00B050"/>
                </a:solidFill>
              </a:rPr>
              <a:t>toString</a:t>
            </a:r>
            <a:r>
              <a:rPr lang="en-US" sz="3200" b="1" dirty="0">
                <a:solidFill>
                  <a:srgbClr val="00B050"/>
                </a:solidFill>
              </a:rPr>
              <a:t>()</a:t>
            </a:r>
            <a:r>
              <a:rPr lang="ru-RU" sz="3200" b="1" dirty="0">
                <a:solidFill>
                  <a:srgbClr val="00B050"/>
                </a:solidFill>
              </a:rPr>
              <a:t> </a:t>
            </a:r>
            <a:r>
              <a:rPr lang="ru-RU" sz="3200" b="1" dirty="0"/>
              <a:t>/ 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</a:rPr>
              <a:t>.</a:t>
            </a:r>
            <a:r>
              <a:rPr lang="en-US" sz="3200" b="1" dirty="0" err="1">
                <a:solidFill>
                  <a:schemeClr val="accent6">
                    <a:lumMod val="75000"/>
                  </a:schemeClr>
                </a:solidFill>
              </a:rPr>
              <a:t>valueOf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</a:rPr>
              <a:t>() </a:t>
            </a:r>
            <a:r>
              <a:rPr lang="ru-RU" sz="3200" b="1" dirty="0"/>
              <a:t>у объектов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71464" y="4892967"/>
            <a:ext cx="9721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Метод </a:t>
            </a:r>
            <a:r>
              <a:rPr lang="en-US" sz="2400" b="1" dirty="0"/>
              <a:t>.</a:t>
            </a:r>
            <a:r>
              <a:rPr lang="en-US" sz="2400" b="1" dirty="0" err="1"/>
              <a:t>toString</a:t>
            </a:r>
            <a:r>
              <a:rPr lang="en-US" sz="2400" b="1" dirty="0"/>
              <a:t>()</a:t>
            </a:r>
            <a:r>
              <a:rPr lang="ru-RU" sz="2400" dirty="0"/>
              <a:t>, если он определен у объекта – позволяет браузеру корректно преобразовать объект </a:t>
            </a:r>
            <a:r>
              <a:rPr lang="ru-RU" sz="2400" b="1" dirty="0"/>
              <a:t>к строке</a:t>
            </a:r>
            <a:r>
              <a:rPr lang="ru-RU" sz="2400" dirty="0"/>
              <a:t>.</a:t>
            </a:r>
            <a:r>
              <a:rPr lang="en-US" sz="2400" dirty="0"/>
              <a:t> </a:t>
            </a:r>
            <a:r>
              <a:rPr lang="ru-RU" sz="2400" dirty="0"/>
              <a:t>Также есть метод </a:t>
            </a:r>
            <a:r>
              <a:rPr lang="en-US" sz="2400" b="1" dirty="0"/>
              <a:t>.</a:t>
            </a:r>
            <a:r>
              <a:rPr lang="en-US" sz="2400" b="1" dirty="0" err="1"/>
              <a:t>valueOf</a:t>
            </a:r>
            <a:r>
              <a:rPr lang="en-US" sz="2400" b="1" dirty="0"/>
              <a:t>() </a:t>
            </a:r>
            <a:r>
              <a:rPr lang="ru-RU" sz="2400" dirty="0"/>
              <a:t>для преобразования </a:t>
            </a:r>
            <a:r>
              <a:rPr lang="ru-RU" sz="2400" b="1" dirty="0"/>
              <a:t>к числу</a:t>
            </a:r>
            <a:r>
              <a:rPr lang="ru-RU" sz="2400" dirty="0"/>
              <a:t>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928263" y="6237312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uk-UA" b="1" dirty="0"/>
          </a:p>
        </p:txBody>
      </p:sp>
      <p:sp>
        <p:nvSpPr>
          <p:cNvPr id="9" name="TextBox 8"/>
          <p:cNvSpPr txBox="1"/>
          <p:nvPr/>
        </p:nvSpPr>
        <p:spPr>
          <a:xfrm>
            <a:off x="0" y="6207695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Подробнее: </a:t>
            </a:r>
            <a:r>
              <a:rPr lang="en-US" sz="2400" b="1" dirty="0">
                <a:hlinkClick r:id="rId2"/>
              </a:rPr>
              <a:t>https://learn.javascript.ru/object-toprimitive</a:t>
            </a:r>
            <a:endParaRPr lang="uk-UA" sz="2400" b="1" dirty="0"/>
          </a:p>
          <a:p>
            <a:pPr algn="ctr"/>
            <a:endParaRPr lang="uk-UA" sz="2400" b="1" dirty="0"/>
          </a:p>
          <a:p>
            <a:pPr algn="ctr"/>
            <a:endParaRPr lang="uk-UA" sz="2400" b="1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3"/>
          <a:srcRect l="1675" t="4143" r="1101" b="4222"/>
          <a:stretch/>
        </p:blipFill>
        <p:spPr>
          <a:xfrm>
            <a:off x="7248127" y="1078075"/>
            <a:ext cx="4176465" cy="11521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8127" y="3023002"/>
            <a:ext cx="4176465" cy="12287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8051" y="901866"/>
            <a:ext cx="5112568" cy="38301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535784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0" b="1" dirty="0"/>
              <a:t>5. Объект </a:t>
            </a:r>
            <a:r>
              <a:rPr lang="it-IT" sz="8000" b="1" dirty="0">
                <a:solidFill>
                  <a:schemeClr val="accent6">
                    <a:lumMod val="75000"/>
                  </a:schemeClr>
                </a:solidFill>
              </a:rPr>
              <a:t>Date</a:t>
            </a:r>
            <a:r>
              <a:rPr lang="it-IT" sz="8000" b="1" dirty="0"/>
              <a:t> </a:t>
            </a:r>
            <a:endParaRPr lang="ru-RU" sz="8000" b="1" dirty="0"/>
          </a:p>
        </p:txBody>
      </p:sp>
    </p:spTree>
    <p:extLst>
      <p:ext uri="{BB962C8B-B14F-4D97-AF65-F5344CB8AC3E}">
        <p14:creationId xmlns:p14="http://schemas.microsoft.com/office/powerpoint/2010/main" val="24954256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08568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Заголовок 4"/>
          <p:cNvSpPr>
            <a:spLocks noGrp="1"/>
          </p:cNvSpPr>
          <p:nvPr>
            <p:ph type="title"/>
          </p:nvPr>
        </p:nvSpPr>
        <p:spPr>
          <a:xfrm>
            <a:off x="0" y="116632"/>
            <a:ext cx="12192000" cy="648072"/>
          </a:xfrm>
        </p:spPr>
        <p:txBody>
          <a:bodyPr>
            <a:normAutofit fontScale="90000"/>
          </a:bodyPr>
          <a:lstStyle/>
          <a:p>
            <a:r>
              <a:rPr lang="ru-RU" sz="4000" b="1" dirty="0"/>
              <a:t>Дата/Время в </a:t>
            </a:r>
            <a:r>
              <a:rPr lang="en-US" sz="4000" b="1" dirty="0"/>
              <a:t>JavaScript</a:t>
            </a:r>
            <a:endParaRPr lang="uk-UA" sz="4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72473" y="4509120"/>
            <a:ext cx="84470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В </a:t>
            </a:r>
            <a:r>
              <a:rPr lang="en-US" sz="2000" dirty="0"/>
              <a:t>JavaScript </a:t>
            </a:r>
            <a:r>
              <a:rPr lang="ru-RU" sz="2000" dirty="0"/>
              <a:t>есть</a:t>
            </a:r>
            <a:r>
              <a:rPr lang="en-US" sz="2000" dirty="0"/>
              <a:t> (</a:t>
            </a:r>
            <a:r>
              <a:rPr lang="ru-RU" sz="2000" i="1" dirty="0"/>
              <a:t>относительно</a:t>
            </a:r>
            <a:r>
              <a:rPr lang="en-US" sz="2000" dirty="0"/>
              <a:t>)</a:t>
            </a:r>
            <a:r>
              <a:rPr lang="ru-RU" sz="2000" dirty="0"/>
              <a:t> удобные возможность работы с датой и временем</a:t>
            </a:r>
            <a:r>
              <a:rPr lang="en-US" sz="2000" dirty="0"/>
              <a:t> – </a:t>
            </a:r>
            <a:r>
              <a:rPr lang="ru-RU" sz="2000" dirty="0"/>
              <a:t>объект </a:t>
            </a:r>
            <a:r>
              <a:rPr lang="en-US" sz="2000" b="1" dirty="0"/>
              <a:t>Date</a:t>
            </a:r>
            <a:r>
              <a:rPr lang="en-US" sz="2000" dirty="0"/>
              <a:t>.</a:t>
            </a:r>
            <a:r>
              <a:rPr lang="ru-RU" sz="2000" dirty="0"/>
              <a:t> Дату можно преобразовать к </a:t>
            </a:r>
            <a:r>
              <a:rPr lang="en-US" sz="2000" b="1" dirty="0"/>
              <a:t>UTC-</a:t>
            </a:r>
            <a:r>
              <a:rPr lang="ru-RU" sz="2000" dirty="0"/>
              <a:t>виду</a:t>
            </a:r>
            <a:r>
              <a:rPr lang="en-US" sz="2000" dirty="0"/>
              <a:t> </a:t>
            </a:r>
            <a:r>
              <a:rPr lang="ru-RU" sz="2000" dirty="0"/>
              <a:t>или </a:t>
            </a:r>
            <a:r>
              <a:rPr lang="en-US" sz="2000" b="1" dirty="0"/>
              <a:t>timestamp’</a:t>
            </a:r>
            <a:r>
              <a:rPr lang="ru-RU" sz="2000" dirty="0"/>
              <a:t>у, и получить отдельные её компоненты (</a:t>
            </a:r>
            <a:r>
              <a:rPr lang="ru-RU" sz="2000" i="1" dirty="0"/>
              <a:t>год, месяц, … минуты, секунды</a:t>
            </a:r>
            <a:r>
              <a:rPr lang="ru-RU" sz="2000" dirty="0"/>
              <a:t>).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473" y="877975"/>
            <a:ext cx="8447053" cy="31990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TextBox 9"/>
          <p:cNvSpPr txBox="1"/>
          <p:nvPr/>
        </p:nvSpPr>
        <p:spPr>
          <a:xfrm>
            <a:off x="1" y="5805264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/>
              <a:t>Подробнее: </a:t>
            </a:r>
            <a:r>
              <a:rPr lang="ru-RU" b="1" dirty="0">
                <a:hlinkClick r:id="rId3"/>
              </a:rPr>
              <a:t>https://learn.javascript.ru/datetime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532842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0" b="1" dirty="0"/>
              <a:t>1. Объекты</a:t>
            </a:r>
            <a:endParaRPr lang="uk-UA" sz="8000" b="1" dirty="0"/>
          </a:p>
        </p:txBody>
      </p:sp>
    </p:spTree>
    <p:extLst>
      <p:ext uri="{BB962C8B-B14F-4D97-AF65-F5344CB8AC3E}">
        <p14:creationId xmlns:p14="http://schemas.microsoft.com/office/powerpoint/2010/main" val="32538472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Заголовок 4"/>
          <p:cNvSpPr>
            <a:spLocks noGrp="1"/>
          </p:cNvSpPr>
          <p:nvPr>
            <p:ph type="title"/>
          </p:nvPr>
        </p:nvSpPr>
        <p:spPr>
          <a:xfrm>
            <a:off x="0" y="332656"/>
            <a:ext cx="12192000" cy="648072"/>
          </a:xfrm>
        </p:spPr>
        <p:txBody>
          <a:bodyPr>
            <a:normAutofit fontScale="90000"/>
          </a:bodyPr>
          <a:lstStyle/>
          <a:p>
            <a:r>
              <a:rPr lang="ru-RU" sz="4000" b="1" dirty="0"/>
              <a:t>Дата/Время в </a:t>
            </a:r>
            <a:r>
              <a:rPr lang="en-US" sz="4000" b="1" dirty="0"/>
              <a:t>JavaScript</a:t>
            </a:r>
            <a:endParaRPr lang="uk-UA" sz="4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927648" y="5016078"/>
            <a:ext cx="7200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Две даты можно вычитать одну из другой, в результате мы можем получить разницу в миллисекундах между этими датами. Это возможно за счёт преобразования даты к числу (</a:t>
            </a:r>
            <a:r>
              <a:rPr lang="en-US" sz="1600" b="1" dirty="0"/>
              <a:t>Timestamp’</a:t>
            </a:r>
            <a:r>
              <a:rPr lang="ru-RU" sz="1600" b="1" dirty="0"/>
              <a:t>у</a:t>
            </a:r>
            <a:r>
              <a:rPr lang="ru-RU" sz="1600" dirty="0"/>
              <a:t>) которое показывает кол-во миллисекунд прошедшее от начала </a:t>
            </a:r>
            <a:r>
              <a:rPr lang="en-US" sz="1600" dirty="0"/>
              <a:t>Unix-</a:t>
            </a:r>
            <a:r>
              <a:rPr lang="ru-RU" sz="1600" dirty="0"/>
              <a:t>эпохи.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" y="6228020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/>
              <a:t>Подробнее: </a:t>
            </a:r>
            <a:r>
              <a:rPr lang="ru-RU" b="1" dirty="0">
                <a:hlinkClick r:id="rId2"/>
              </a:rPr>
              <a:t>https://learn.javascript.ru/datetime</a:t>
            </a:r>
            <a:endParaRPr lang="ru-RU" b="1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4937" y="1071102"/>
            <a:ext cx="9382125" cy="37242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530152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08568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Заголовок 4"/>
          <p:cNvSpPr>
            <a:spLocks noGrp="1"/>
          </p:cNvSpPr>
          <p:nvPr>
            <p:ph type="title"/>
          </p:nvPr>
        </p:nvSpPr>
        <p:spPr>
          <a:xfrm>
            <a:off x="0" y="332656"/>
            <a:ext cx="12192000" cy="648072"/>
          </a:xfrm>
        </p:spPr>
        <p:txBody>
          <a:bodyPr>
            <a:normAutofit fontScale="90000"/>
          </a:bodyPr>
          <a:lstStyle/>
          <a:p>
            <a:r>
              <a:rPr lang="ru-RU" sz="4000" b="1" dirty="0"/>
              <a:t>Дата/Время в </a:t>
            </a:r>
            <a:r>
              <a:rPr lang="en-US" sz="4000" b="1" dirty="0"/>
              <a:t>JavaScript</a:t>
            </a:r>
            <a:endParaRPr lang="uk-UA" sz="4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" y="5805264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/>
              <a:t>Подробнее: </a:t>
            </a:r>
            <a:r>
              <a:rPr lang="en-US" b="1" dirty="0">
                <a:hlinkClick r:id="rId2"/>
              </a:rPr>
              <a:t>https://habr.com/ru/company/mailru/blog/438286/</a:t>
            </a:r>
            <a:endParaRPr lang="ru-RU" b="1" dirty="0"/>
          </a:p>
        </p:txBody>
      </p:sp>
      <p:sp>
        <p:nvSpPr>
          <p:cNvPr id="2" name="TextBox 1"/>
          <p:cNvSpPr txBox="1"/>
          <p:nvPr/>
        </p:nvSpPr>
        <p:spPr>
          <a:xfrm>
            <a:off x="623392" y="1302540"/>
            <a:ext cx="1094521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Важные моменты при работу с </a:t>
            </a:r>
            <a:r>
              <a:rPr lang="ru-RU" sz="2400" b="1" dirty="0"/>
              <a:t>датой</a:t>
            </a:r>
            <a:r>
              <a:rPr lang="en-US" sz="2400" b="1" dirty="0"/>
              <a:t>/</a:t>
            </a:r>
            <a:r>
              <a:rPr lang="ru-RU" sz="2400" b="1" dirty="0"/>
              <a:t>временем</a:t>
            </a:r>
            <a:r>
              <a:rPr lang="ru-RU" sz="2400" dirty="0"/>
              <a:t>:</a:t>
            </a:r>
          </a:p>
          <a:p>
            <a:endParaRPr lang="ru-RU" sz="2400" dirty="0"/>
          </a:p>
          <a:p>
            <a:pPr marL="342900" indent="-342900">
              <a:buAutoNum type="arabicParenR"/>
            </a:pPr>
            <a:r>
              <a:rPr lang="ru-RU" sz="2400" dirty="0"/>
              <a:t>Не забывать про разницу между местным и </a:t>
            </a:r>
            <a:r>
              <a:rPr lang="en-US" sz="2400" dirty="0"/>
              <a:t>UTC-</a:t>
            </a:r>
            <a:r>
              <a:rPr lang="ru-RU" sz="2400" dirty="0"/>
              <a:t>временем;</a:t>
            </a:r>
          </a:p>
          <a:p>
            <a:pPr marL="342900" indent="-342900">
              <a:buFontTx/>
              <a:buAutoNum type="arabicParenR"/>
            </a:pPr>
            <a:r>
              <a:rPr lang="ru-RU" sz="2400" dirty="0"/>
              <a:t>Не забывать про смещение (</a:t>
            </a:r>
            <a:r>
              <a:rPr lang="en-US" sz="2400" dirty="0"/>
              <a:t> </a:t>
            </a:r>
            <a:r>
              <a:rPr lang="ru-RU" sz="2400" dirty="0"/>
              <a:t>метод: </a:t>
            </a:r>
            <a:r>
              <a:rPr lang="en-US" sz="2400" dirty="0"/>
              <a:t>.</a:t>
            </a:r>
            <a:r>
              <a:rPr lang="en-US" sz="2400" b="1" dirty="0" err="1"/>
              <a:t>getTimezoneOffset</a:t>
            </a:r>
            <a:r>
              <a:rPr lang="en-US" sz="2400" b="1" dirty="0"/>
              <a:t>()</a:t>
            </a:r>
            <a:r>
              <a:rPr lang="ru-RU" sz="2400" dirty="0"/>
              <a:t>);</a:t>
            </a:r>
          </a:p>
          <a:p>
            <a:pPr marL="342900" indent="-342900">
              <a:buFontTx/>
              <a:buAutoNum type="arabicParenR"/>
            </a:pPr>
            <a:r>
              <a:rPr lang="ru-RU" sz="2400" dirty="0"/>
              <a:t>Помнить о возможности преобразования даты времени в </a:t>
            </a:r>
            <a:r>
              <a:rPr lang="en-US" sz="2400" b="1" dirty="0"/>
              <a:t>timestamp</a:t>
            </a:r>
            <a:r>
              <a:rPr lang="en-US" sz="2400" dirty="0"/>
              <a:t> </a:t>
            </a:r>
            <a:r>
              <a:rPr lang="ru-RU" sz="2400" dirty="0"/>
              <a:t>и обратно;</a:t>
            </a:r>
          </a:p>
          <a:p>
            <a:pPr marL="342900" indent="-342900">
              <a:buFontTx/>
              <a:buAutoNum type="arabicParenR"/>
            </a:pPr>
            <a:r>
              <a:rPr lang="ru-RU" sz="2400" dirty="0"/>
              <a:t>Помнить о возможности выполнять </a:t>
            </a:r>
            <a:r>
              <a:rPr lang="ru-RU" sz="2400" b="1" dirty="0"/>
              <a:t>вычитание</a:t>
            </a:r>
            <a:r>
              <a:rPr lang="ru-RU" sz="2400" dirty="0"/>
              <a:t> дат (и тем самым находить продолжительность какого-либо процесса)</a:t>
            </a:r>
            <a:r>
              <a:rPr lang="en-US" sz="2400" dirty="0"/>
              <a:t>;</a:t>
            </a:r>
          </a:p>
          <a:p>
            <a:pPr marL="342900" indent="-342900">
              <a:buFontTx/>
              <a:buAutoNum type="arabicParenR"/>
            </a:pPr>
            <a:r>
              <a:rPr lang="en-US" sz="2400" dirty="0"/>
              <a:t>JavaScript </a:t>
            </a:r>
            <a:r>
              <a:rPr lang="ru-RU" sz="2400" dirty="0"/>
              <a:t>даёт определённые возможности по форматирование вывода даты/времени, при помощи методов </a:t>
            </a:r>
            <a:r>
              <a:rPr lang="ru-RU" sz="2400" b="1" dirty="0"/>
              <a:t>.</a:t>
            </a:r>
            <a:r>
              <a:rPr lang="en-US" sz="2400" b="1" dirty="0" err="1"/>
              <a:t>toLocaleString</a:t>
            </a:r>
            <a:r>
              <a:rPr lang="ru-RU" sz="2400" b="1" dirty="0"/>
              <a:t>()</a:t>
            </a:r>
            <a:r>
              <a:rPr lang="ru-RU" sz="2400" dirty="0"/>
              <a:t>,</a:t>
            </a:r>
            <a:r>
              <a:rPr lang="ru-RU" sz="2400" b="1" dirty="0"/>
              <a:t> .</a:t>
            </a:r>
            <a:r>
              <a:rPr lang="en-US" sz="2400" b="1" dirty="0"/>
              <a:t> </a:t>
            </a:r>
            <a:r>
              <a:rPr lang="en-US" sz="2400" b="1" dirty="0" err="1"/>
              <a:t>toLocaleDateString</a:t>
            </a:r>
            <a:r>
              <a:rPr lang="en-US" sz="2400" b="1" dirty="0"/>
              <a:t>()</a:t>
            </a:r>
            <a:r>
              <a:rPr lang="en-US" sz="2400" dirty="0"/>
              <a:t>,</a:t>
            </a:r>
            <a:r>
              <a:rPr lang="en-US" sz="2400" b="1" dirty="0"/>
              <a:t> .</a:t>
            </a:r>
            <a:r>
              <a:rPr lang="en-US" sz="2400" b="1" dirty="0" err="1"/>
              <a:t>toLocalTimeString</a:t>
            </a:r>
            <a:r>
              <a:rPr lang="en-US" sz="2400" b="1" dirty="0"/>
              <a:t>()</a:t>
            </a:r>
            <a:r>
              <a:rPr lang="en-US" sz="2400" dirty="0"/>
              <a:t>. </a:t>
            </a:r>
            <a:r>
              <a:rPr lang="ru-RU" sz="2400" dirty="0"/>
              <a:t>Но эти возможности крайне ограничены.</a:t>
            </a:r>
          </a:p>
        </p:txBody>
      </p:sp>
    </p:spTree>
    <p:extLst>
      <p:ext uri="{BB962C8B-B14F-4D97-AF65-F5344CB8AC3E}">
        <p14:creationId xmlns:p14="http://schemas.microsoft.com/office/powerpoint/2010/main" val="16578048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200" b="1" dirty="0"/>
              <a:t>6. Глобальный объект</a:t>
            </a:r>
            <a:br>
              <a:rPr lang="en-US" sz="7200" b="1" dirty="0"/>
            </a:br>
            <a:r>
              <a:rPr lang="en-US" sz="7200" b="1" dirty="0" err="1">
                <a:solidFill>
                  <a:schemeClr val="accent6">
                    <a:lumMod val="75000"/>
                  </a:schemeClr>
                </a:solidFill>
              </a:rPr>
              <a:t>globalThis</a:t>
            </a:r>
            <a:r>
              <a:rPr lang="en-US" sz="72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7200" b="1" dirty="0">
                <a:solidFill>
                  <a:schemeClr val="bg1"/>
                </a:solidFill>
              </a:rPr>
              <a:t>(</a:t>
            </a:r>
            <a:r>
              <a:rPr lang="en-US" sz="7200" b="1" dirty="0">
                <a:solidFill>
                  <a:srgbClr val="FFFF00"/>
                </a:solidFill>
              </a:rPr>
              <a:t>window</a:t>
            </a:r>
            <a:r>
              <a:rPr lang="en-US" sz="7200" b="1" dirty="0">
                <a:solidFill>
                  <a:schemeClr val="bg1"/>
                </a:solidFill>
              </a:rPr>
              <a:t>)</a:t>
            </a:r>
            <a:endParaRPr lang="uk-UA" sz="7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3270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0" y="692696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Глобальный объект </a:t>
            </a:r>
            <a:r>
              <a:rPr lang="en-US" sz="4400" b="1" dirty="0">
                <a:solidFill>
                  <a:srgbClr val="00B050"/>
                </a:solidFill>
              </a:rPr>
              <a:t>window</a:t>
            </a:r>
            <a:r>
              <a:rPr lang="ru-RU" sz="4400" b="1" dirty="0">
                <a:solidFill>
                  <a:srgbClr val="00B050"/>
                </a:solidFill>
              </a:rPr>
              <a:t> </a:t>
            </a:r>
            <a:r>
              <a:rPr lang="ru-RU" sz="4400" b="1" dirty="0"/>
              <a:t>(</a:t>
            </a:r>
            <a:r>
              <a:rPr lang="en-US" sz="4400" b="1" dirty="0" err="1">
                <a:solidFill>
                  <a:schemeClr val="accent6">
                    <a:lumMod val="75000"/>
                  </a:schemeClr>
                </a:solidFill>
              </a:rPr>
              <a:t>globalThis</a:t>
            </a:r>
            <a:r>
              <a:rPr lang="ru-RU" sz="4400" b="1" dirty="0"/>
              <a:t>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847526" y="2276872"/>
            <a:ext cx="874846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Браузер добавляет в </a:t>
            </a:r>
            <a:r>
              <a:rPr lang="en-US" sz="3200" dirty="0"/>
              <a:t>JavaScript </a:t>
            </a:r>
            <a:r>
              <a:rPr lang="ru-RU" sz="3200" dirty="0"/>
              <a:t>всего один </a:t>
            </a:r>
            <a:br>
              <a:rPr lang="en-US" sz="3200" dirty="0"/>
            </a:br>
            <a:r>
              <a:rPr lang="ru-RU" sz="3200" dirty="0"/>
              <a:t>объект – </a:t>
            </a:r>
            <a:r>
              <a:rPr lang="en-US" sz="3200" b="1" dirty="0"/>
              <a:t>window (</a:t>
            </a:r>
            <a:r>
              <a:rPr lang="en-US" sz="3200" b="1" dirty="0" err="1"/>
              <a:t>globalThis</a:t>
            </a:r>
            <a:r>
              <a:rPr lang="en-US" sz="3200" b="1" dirty="0"/>
              <a:t>)</a:t>
            </a:r>
            <a:r>
              <a:rPr lang="en-US" sz="3200" dirty="0"/>
              <a:t>. </a:t>
            </a:r>
            <a:r>
              <a:rPr lang="ru-RU" sz="3200" dirty="0"/>
              <a:t>Но этот объект содержит все необходимые инструменты для манипуляции </a:t>
            </a:r>
            <a:r>
              <a:rPr lang="en-US" sz="3200" dirty="0"/>
              <a:t>HTML-</a:t>
            </a:r>
            <a:r>
              <a:rPr lang="ru-RU" sz="3200" dirty="0"/>
              <a:t>документом.</a:t>
            </a:r>
            <a:endParaRPr lang="ru-RU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300093" y="5517232"/>
            <a:ext cx="5843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/>
              <a:t>Подробнее: </a:t>
            </a:r>
            <a:r>
              <a:rPr lang="uk-UA" sz="2000" b="1" dirty="0">
                <a:hlinkClick r:id="rId2"/>
              </a:rPr>
              <a:t>https://learn.javascript.ru/global-object</a:t>
            </a:r>
            <a:endParaRPr lang="uk-UA" sz="2000" b="1" dirty="0"/>
          </a:p>
        </p:txBody>
      </p:sp>
    </p:spTree>
    <p:extLst>
      <p:ext uri="{BB962C8B-B14F-4D97-AF65-F5344CB8AC3E}">
        <p14:creationId xmlns:p14="http://schemas.microsoft.com/office/powerpoint/2010/main" val="14738433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08568" y="614151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279576" y="1556792"/>
            <a:ext cx="87484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Объект </a:t>
            </a:r>
            <a:r>
              <a:rPr lang="en-US" sz="3200" b="1" dirty="0"/>
              <a:t>window</a:t>
            </a:r>
            <a:r>
              <a:rPr lang="ru-RU" sz="3200" dirty="0"/>
              <a:t> можно использовать неявно, т.е. опускать его имя при написании кода.</a:t>
            </a:r>
            <a:endParaRPr lang="ru-RU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295801" y="3622372"/>
            <a:ext cx="388760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3200" i="1" dirty="0" err="1">
                <a:latin typeface="Courier New" pitchFamily="49" charset="0"/>
                <a:cs typeface="Courier New" pitchFamily="49" charset="0"/>
              </a:rPr>
              <a:t>setInterval</a:t>
            </a:r>
            <a:r>
              <a:rPr lang="en-US" sz="3200" i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3200" i="1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3200" i="1" dirty="0" err="1">
                <a:latin typeface="Courier New" pitchFamily="49" charset="0"/>
                <a:cs typeface="Courier New" pitchFamily="49" charset="0"/>
              </a:rPr>
              <a:t>setTimeOut</a:t>
            </a:r>
            <a:r>
              <a:rPr lang="en-US" sz="3200" i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3200" i="1" dirty="0">
                <a:latin typeface="Courier New" pitchFamily="49" charset="0"/>
                <a:cs typeface="Courier New" pitchFamily="49" charset="0"/>
              </a:rPr>
              <a:t>.alert();</a:t>
            </a:r>
          </a:p>
          <a:p>
            <a:r>
              <a:rPr lang="en-US" sz="3200" i="1" dirty="0">
                <a:latin typeface="Courier New" pitchFamily="49" charset="0"/>
                <a:cs typeface="Courier New" pitchFamily="49" charset="0"/>
              </a:rPr>
              <a:t>.prompt();</a:t>
            </a:r>
          </a:p>
          <a:p>
            <a:r>
              <a:rPr lang="en-US" sz="3200" i="1" dirty="0">
                <a:latin typeface="Courier New" pitchFamily="49" charset="0"/>
                <a:cs typeface="Courier New" pitchFamily="49" charset="0"/>
              </a:rPr>
              <a:t>.confirm();</a:t>
            </a:r>
          </a:p>
          <a:p>
            <a:r>
              <a:rPr lang="en-US" sz="3200" i="1" dirty="0">
                <a:latin typeface="Courier New" pitchFamily="49" charset="0"/>
                <a:cs typeface="Courier New" pitchFamily="49" charset="0"/>
              </a:rPr>
              <a:t>…</a:t>
            </a:r>
            <a:endParaRPr lang="ru-RU" sz="3200" i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14634" y="3068960"/>
            <a:ext cx="44576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Свойства и методы </a:t>
            </a:r>
            <a:r>
              <a:rPr lang="en-US" sz="2800" b="1" dirty="0"/>
              <a:t>window</a:t>
            </a:r>
            <a:endParaRPr lang="ru-RU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0" y="54868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Глобальный объект </a:t>
            </a:r>
            <a:r>
              <a:rPr lang="en-US" sz="4000" b="1" dirty="0">
                <a:solidFill>
                  <a:srgbClr val="00B050"/>
                </a:solidFill>
              </a:rPr>
              <a:t>window</a:t>
            </a:r>
            <a:endParaRPr lang="ru-RU" sz="4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38888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200" b="1" dirty="0"/>
              <a:t>7</a:t>
            </a:r>
            <a:r>
              <a:rPr lang="en-US" sz="7200" b="1" dirty="0"/>
              <a:t>. </a:t>
            </a:r>
            <a:r>
              <a:rPr lang="ru-RU" sz="7200" b="1" dirty="0"/>
              <a:t>Множество </a:t>
            </a:r>
            <a:r>
              <a:rPr lang="en-US" sz="7200" b="1" dirty="0"/>
              <a:t>(</a:t>
            </a:r>
            <a:r>
              <a:rPr lang="en-US" sz="7200" b="1" dirty="0">
                <a:solidFill>
                  <a:schemeClr val="accent6">
                    <a:lumMod val="75000"/>
                  </a:schemeClr>
                </a:solidFill>
              </a:rPr>
              <a:t>Set</a:t>
            </a:r>
            <a:r>
              <a:rPr lang="en-US" sz="7200" b="1" dirty="0"/>
              <a:t>)</a:t>
            </a:r>
            <a:endParaRPr lang="uk-UA" sz="7200" b="1" dirty="0"/>
          </a:p>
        </p:txBody>
      </p:sp>
    </p:spTree>
    <p:extLst>
      <p:ext uri="{BB962C8B-B14F-4D97-AF65-F5344CB8AC3E}">
        <p14:creationId xmlns:p14="http://schemas.microsoft.com/office/powerpoint/2010/main" val="18929886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226074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/>
              <a:t>Множество / </a:t>
            </a:r>
            <a:r>
              <a:rPr lang="en-US" sz="3600" b="1" dirty="0"/>
              <a:t>Set</a:t>
            </a:r>
            <a:endParaRPr lang="ru-RU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0" y="6165304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Подробнее:</a:t>
            </a:r>
            <a:r>
              <a:rPr lang="en-US" sz="2400" b="1" dirty="0"/>
              <a:t> </a:t>
            </a:r>
            <a:r>
              <a:rPr lang="en-US" sz="2400" b="1" dirty="0">
                <a:hlinkClick r:id="rId2"/>
              </a:rPr>
              <a:t>https://learn.javascript.ru/set-map</a:t>
            </a:r>
            <a:endParaRPr lang="ru-RU" sz="2400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352" y="1124744"/>
            <a:ext cx="7848779" cy="45358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8400256" y="1124744"/>
            <a:ext cx="3312368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Set </a:t>
            </a:r>
            <a:r>
              <a:rPr lang="en-US" sz="2200" dirty="0"/>
              <a:t>– </a:t>
            </a:r>
            <a:r>
              <a:rPr lang="ru-RU" sz="2200" dirty="0"/>
              <a:t>коллекция без ключей</a:t>
            </a:r>
            <a:r>
              <a:rPr lang="en-US" sz="2200" dirty="0"/>
              <a:t> (</a:t>
            </a:r>
            <a:r>
              <a:rPr lang="ru-RU" sz="2200" dirty="0"/>
              <a:t>создаётся при помощи ключевого слова </a:t>
            </a:r>
            <a:r>
              <a:rPr lang="en-US" sz="2200" b="1" dirty="0"/>
              <a:t>new</a:t>
            </a:r>
            <a:r>
              <a:rPr lang="en-US" sz="2200" dirty="0"/>
              <a:t>)</a:t>
            </a:r>
            <a:r>
              <a:rPr lang="ru-RU" sz="2200" dirty="0"/>
              <a:t>, позволяет хранить любые типы данных. Элемент множества встречаться в нём не более чем один раз. Есть возможность узнать есть ли элемент во множестве (метод </a:t>
            </a:r>
            <a:r>
              <a:rPr lang="en-US" sz="2200" b="1" dirty="0"/>
              <a:t>.has(…)</a:t>
            </a:r>
            <a:r>
              <a:rPr lang="ru-RU" sz="2200" dirty="0"/>
              <a:t>)</a:t>
            </a:r>
            <a:r>
              <a:rPr lang="en-US" sz="2200" dirty="0"/>
              <a:t>, </a:t>
            </a:r>
            <a:r>
              <a:rPr lang="ru-RU" sz="2200" dirty="0"/>
              <a:t>а также узнать размер множества (свойство </a:t>
            </a:r>
            <a:r>
              <a:rPr lang="en-US" sz="2200" b="1" dirty="0"/>
              <a:t>.size</a:t>
            </a:r>
            <a:r>
              <a:rPr lang="ru-RU" sz="2200" dirty="0"/>
              <a:t>)</a:t>
            </a:r>
            <a:r>
              <a:rPr lang="en-US" sz="2200" dirty="0"/>
              <a:t>.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38639890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6165304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Подробнее:</a:t>
            </a:r>
            <a:r>
              <a:rPr lang="en-US" sz="2400" b="1" dirty="0"/>
              <a:t> </a:t>
            </a:r>
            <a:r>
              <a:rPr lang="en-US" sz="2400" b="1" dirty="0">
                <a:hlinkClick r:id="rId2"/>
              </a:rPr>
              <a:t>https://learn.javascript.ru/set-map</a:t>
            </a:r>
            <a:endParaRPr lang="ru-RU" sz="24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97" y="1124744"/>
            <a:ext cx="12192000" cy="46269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Прямоугольник 6"/>
          <p:cNvSpPr/>
          <p:nvPr/>
        </p:nvSpPr>
        <p:spPr>
          <a:xfrm>
            <a:off x="0" y="226074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/>
              <a:t>Избавление от дубликатов при помощи </a:t>
            </a:r>
            <a:r>
              <a:rPr lang="en-US" sz="3600" b="1" dirty="0"/>
              <a:t>Set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6003718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b="1" dirty="0"/>
              <a:t>8. Принципы</a:t>
            </a:r>
          </a:p>
          <a:p>
            <a:pPr algn="ctr"/>
            <a:r>
              <a:rPr lang="ru-RU" sz="6600" b="1" dirty="0"/>
              <a:t>модульного тестирование </a:t>
            </a:r>
            <a:br>
              <a:rPr lang="ru-RU" sz="6600" b="1" dirty="0"/>
            </a:br>
            <a:r>
              <a:rPr lang="ru-RU" sz="6600" b="1" dirty="0"/>
              <a:t>(</a:t>
            </a:r>
            <a:r>
              <a:rPr lang="en-US" sz="6600" b="1" dirty="0">
                <a:solidFill>
                  <a:srgbClr val="92D050"/>
                </a:solidFill>
              </a:rPr>
              <a:t>Unit Testing</a:t>
            </a:r>
            <a:r>
              <a:rPr lang="ru-RU" sz="6600" b="1" dirty="0"/>
              <a:t>)</a:t>
            </a:r>
            <a:r>
              <a:rPr lang="en-US" sz="66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997856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Заголовок 4"/>
          <p:cNvSpPr txBox="1">
            <a:spLocks/>
          </p:cNvSpPr>
          <p:nvPr/>
        </p:nvSpPr>
        <p:spPr>
          <a:xfrm>
            <a:off x="0" y="188640"/>
            <a:ext cx="121920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dirty="0">
                <a:latin typeface="+mj-lt"/>
                <a:ea typeface="+mj-ea"/>
                <a:cs typeface="+mj-cs"/>
              </a:rPr>
              <a:t>Unit testing</a:t>
            </a:r>
            <a:r>
              <a:rPr lang="ru-RU" sz="3600" b="1" dirty="0">
                <a:latin typeface="+mj-lt"/>
                <a:ea typeface="+mj-ea"/>
                <a:cs typeface="+mj-cs"/>
              </a:rPr>
              <a:t> – модульное тестирование</a:t>
            </a:r>
            <a:endParaRPr lang="ru-RU" sz="3600" b="1" dirty="0">
              <a:solidFill>
                <a:schemeClr val="bg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58946" y="1644186"/>
            <a:ext cx="403244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Идея </a:t>
            </a:r>
            <a:r>
              <a:rPr lang="ru-RU" sz="2000" b="1" dirty="0"/>
              <a:t>модульного тестирования </a:t>
            </a:r>
            <a:r>
              <a:rPr lang="ru-RU" sz="2000" dirty="0"/>
              <a:t>(</a:t>
            </a:r>
            <a:r>
              <a:rPr lang="en-US" sz="2000" b="1" dirty="0"/>
              <a:t>Unit testing</a:t>
            </a:r>
            <a:r>
              <a:rPr lang="ru-RU" sz="2000" dirty="0"/>
              <a:t>)</a:t>
            </a:r>
            <a:r>
              <a:rPr lang="en-US" sz="2000" dirty="0"/>
              <a:t> </a:t>
            </a:r>
            <a:r>
              <a:rPr lang="ru-RU" sz="2000" dirty="0"/>
              <a:t>в том, чтобы писать код который будет проверять работу основного кода. Функция, как пример модуля, может быть протестирована другой, написанной нами функцией. Основная польза модульного тестирования в том, что при изменении кода функции мы может оперативно определить не поломался ли её функционал.</a:t>
            </a:r>
            <a:endParaRPr lang="uk-UA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0" y="6165304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/>
              <a:t>Подробнее: </a:t>
            </a:r>
            <a:r>
              <a:rPr lang="en-US" b="1" dirty="0">
                <a:hlinkClick r:id="rId2"/>
              </a:rPr>
              <a:t>https://habr.com/ru/post/169381/</a:t>
            </a:r>
            <a:endParaRPr lang="ru-RU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16" y="1243325"/>
            <a:ext cx="6389910" cy="46259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65944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316579" y="62227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55440" y="4869160"/>
            <a:ext cx="101531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b="1" dirty="0"/>
              <a:t>Объект</a:t>
            </a:r>
            <a:r>
              <a:rPr lang="ru-RU" sz="2400" dirty="0"/>
              <a:t> в </a:t>
            </a:r>
            <a:r>
              <a:rPr lang="en-US" sz="2400" dirty="0"/>
              <a:t>JavaScript </a:t>
            </a:r>
            <a:r>
              <a:rPr lang="ru-RU" sz="2400" dirty="0"/>
              <a:t>представляет собой ассоциативный массив содержащий данные (свойства) и функции (методы) которые эти данные обрабатывают.</a:t>
            </a:r>
            <a:r>
              <a:rPr lang="en-US" sz="2400" dirty="0"/>
              <a:t> </a:t>
            </a:r>
            <a:r>
              <a:rPr lang="ru-RU" sz="2400" b="1" dirty="0"/>
              <a:t>Объект</a:t>
            </a:r>
            <a:r>
              <a:rPr lang="ru-RU" sz="2400" dirty="0"/>
              <a:t> в </a:t>
            </a:r>
            <a:r>
              <a:rPr lang="en-US" sz="2400" dirty="0"/>
              <a:t>JavaScript </a:t>
            </a:r>
            <a:r>
              <a:rPr lang="ru-RU" sz="2400" dirty="0"/>
              <a:t>один из шести базовых типов данных. </a:t>
            </a:r>
          </a:p>
          <a:p>
            <a:pPr algn="just"/>
            <a:endParaRPr lang="ru-RU" sz="2400" i="1" dirty="0"/>
          </a:p>
        </p:txBody>
      </p:sp>
      <p:sp>
        <p:nvSpPr>
          <p:cNvPr id="10" name="Заголовок 4"/>
          <p:cNvSpPr txBox="1">
            <a:spLocks/>
          </p:cNvSpPr>
          <p:nvPr/>
        </p:nvSpPr>
        <p:spPr>
          <a:xfrm>
            <a:off x="0" y="116632"/>
            <a:ext cx="12192000" cy="6150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ru-RU" sz="3600" b="1" dirty="0">
                <a:latin typeface="+mj-lt"/>
                <a:ea typeface="+mj-ea"/>
                <a:cs typeface="+mj-cs"/>
              </a:rPr>
              <a:t>Объекты в </a:t>
            </a:r>
            <a:r>
              <a:rPr lang="en-US" sz="3600" b="1" dirty="0">
                <a:latin typeface="+mj-lt"/>
                <a:ea typeface="+mj-ea"/>
                <a:cs typeface="+mj-cs"/>
              </a:rPr>
              <a:t>JavaScript</a:t>
            </a:r>
            <a:endParaRPr lang="uk-UA" sz="3600" b="1" dirty="0">
              <a:latin typeface="+mj-lt"/>
              <a:ea typeface="+mj-ea"/>
              <a:cs typeface="+mj-cs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6712"/>
            <a:ext cx="12192000" cy="39390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-20317" y="6135687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Подробнее:</a:t>
            </a:r>
            <a:r>
              <a:rPr lang="en-US" sz="2400" b="1" dirty="0"/>
              <a:t> </a:t>
            </a:r>
            <a:r>
              <a:rPr lang="en-US" sz="2400" b="1" dirty="0">
                <a:hlinkClick r:id="rId3"/>
              </a:rPr>
              <a:t>https://learn.javascript.ru/object</a:t>
            </a:r>
            <a:endParaRPr lang="ru-RU" sz="2400" b="1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Заголовок 4"/>
          <p:cNvSpPr txBox="1">
            <a:spLocks/>
          </p:cNvSpPr>
          <p:nvPr/>
        </p:nvSpPr>
        <p:spPr>
          <a:xfrm>
            <a:off x="0" y="188640"/>
            <a:ext cx="121920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dirty="0">
                <a:latin typeface="+mj-lt"/>
                <a:ea typeface="+mj-ea"/>
                <a:cs typeface="+mj-cs"/>
              </a:rPr>
              <a:t>Unit testing</a:t>
            </a:r>
            <a:r>
              <a:rPr lang="ru-RU" sz="3600" b="1" dirty="0">
                <a:latin typeface="+mj-lt"/>
                <a:ea typeface="+mj-ea"/>
                <a:cs typeface="+mj-cs"/>
              </a:rPr>
              <a:t> – модульное тестирование</a:t>
            </a:r>
            <a:endParaRPr lang="ru-RU" sz="3600" b="1" dirty="0">
              <a:solidFill>
                <a:schemeClr val="bg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93405" y="5013176"/>
            <a:ext cx="78051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Метод</a:t>
            </a:r>
            <a:r>
              <a:rPr lang="it-IT" sz="2400" dirty="0"/>
              <a:t> </a:t>
            </a:r>
            <a:r>
              <a:rPr lang="en-US" sz="2400" b="1" dirty="0" err="1"/>
              <a:t>console.assert</a:t>
            </a:r>
            <a:r>
              <a:rPr lang="en-US" sz="2400" b="1" dirty="0"/>
              <a:t>() </a:t>
            </a:r>
            <a:r>
              <a:rPr lang="ru-RU" sz="2400" dirty="0"/>
              <a:t>– удобный способ добавить вывод информации об ошибках в консоль разработчика.</a:t>
            </a:r>
            <a:endParaRPr lang="uk-UA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" y="6165304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/>
              <a:t>Подробнее: </a:t>
            </a:r>
            <a:r>
              <a:rPr lang="en-US" b="1" dirty="0">
                <a:hlinkClick r:id="rId2"/>
              </a:rPr>
              <a:t>https://developer.mozilla.org/ru/docs/Web/API/Console/assert</a:t>
            </a:r>
            <a:endParaRPr lang="ru-RU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3405" y="990600"/>
            <a:ext cx="7805191" cy="35905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63718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9. Немного практики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2360057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4"/>
          <p:cNvSpPr>
            <a:spLocks noGrp="1"/>
          </p:cNvSpPr>
          <p:nvPr>
            <p:ph type="title"/>
          </p:nvPr>
        </p:nvSpPr>
        <p:spPr>
          <a:xfrm>
            <a:off x="2186880" y="44624"/>
            <a:ext cx="8229600" cy="1008112"/>
          </a:xfrm>
        </p:spPr>
        <p:txBody>
          <a:bodyPr>
            <a:normAutofit/>
          </a:bodyPr>
          <a:lstStyle/>
          <a:p>
            <a:r>
              <a:rPr lang="ru-RU" sz="3600" b="1" dirty="0"/>
              <a:t>Алгоритм Луна</a:t>
            </a:r>
            <a:endParaRPr lang="uk-UA" sz="3600" b="1" dirty="0"/>
          </a:p>
        </p:txBody>
      </p:sp>
      <p:sp>
        <p:nvSpPr>
          <p:cNvPr id="6" name="Номер слайда 36"/>
          <p:cNvSpPr txBox="1">
            <a:spLocks/>
          </p:cNvSpPr>
          <p:nvPr/>
        </p:nvSpPr>
        <p:spPr>
          <a:xfrm>
            <a:off x="11208568" y="6190853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26" name="Picture 2" descr="http://rewards.mastercard.ua/uploads/picture/pK4EUgwiN3yd5GnL6qp8_1678/master_blu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724" y="934560"/>
            <a:ext cx="3936132" cy="2532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216368" y="3573016"/>
            <a:ext cx="81436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i="1" dirty="0"/>
              <a:t>Алгоритм Луна проверяет контрольную сумму числа, широко применяется для проверки корректности номера банковских карт.</a:t>
            </a:r>
          </a:p>
          <a:p>
            <a:pPr algn="just"/>
            <a:endParaRPr lang="en-US" sz="2400" i="1" dirty="0"/>
          </a:p>
          <a:p>
            <a:pPr algn="just"/>
            <a:r>
              <a:rPr lang="ru-RU" sz="2400" b="1" dirty="0"/>
              <a:t>Задача: </a:t>
            </a:r>
            <a:r>
              <a:rPr lang="ru-RU" sz="2400" dirty="0"/>
              <a:t>пользователь вводит номер банковской карты, необходимо проверить не ошибся ли он.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6792416" y="1323565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3600" i="1" dirty="0"/>
              <a:t>4916 5526 5398 1949</a:t>
            </a:r>
          </a:p>
          <a:p>
            <a:endParaRPr lang="pt-BR" sz="3600" i="1" dirty="0"/>
          </a:p>
          <a:p>
            <a:r>
              <a:rPr lang="pt-BR" sz="3600" i="1" dirty="0"/>
              <a:t>5357 6872 3409 1447</a:t>
            </a:r>
          </a:p>
        </p:txBody>
      </p:sp>
      <p:pic>
        <p:nvPicPr>
          <p:cNvPr id="5" name="Picture 2" descr="Ð ÐµÐ·ÑÐ»ÑÑÐ°Ñ Ð¿Ð¾ÑÑÐºÑ Ð·Ð¾Ð±ÑÐ°Ð¶ÐµÐ½Ñ Ð·Ð° Ð·Ð°Ð¿Ð¸ÑÐ¾Ð¼ &quot;visa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3912" y="1423118"/>
            <a:ext cx="1292895" cy="421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ÐÐ¾Ð²âÑÐ·Ð°Ð½Ðµ Ð·Ð¾Ð±ÑÐ°Ð¶ÐµÐ½Ð½Ñ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3912" y="2279650"/>
            <a:ext cx="1389083" cy="1002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0" y="6021288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Подробнее:</a:t>
            </a:r>
            <a:r>
              <a:rPr lang="en-US" sz="2400" b="1" dirty="0"/>
              <a:t> </a:t>
            </a:r>
            <a:r>
              <a:rPr lang="en-US" sz="2400" b="1" dirty="0">
                <a:hlinkClick r:id="rId5"/>
              </a:rPr>
              <a:t>https://uk.wikipedia.org/wiki/</a:t>
            </a:r>
            <a:r>
              <a:rPr lang="ru-RU" sz="2400" b="1" dirty="0" err="1">
                <a:hlinkClick r:id="rId5"/>
              </a:rPr>
              <a:t>Алгоритм_Луна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3592466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4"/>
          <p:cNvSpPr>
            <a:spLocks noGrp="1"/>
          </p:cNvSpPr>
          <p:nvPr>
            <p:ph type="title"/>
          </p:nvPr>
        </p:nvSpPr>
        <p:spPr>
          <a:xfrm>
            <a:off x="0" y="260648"/>
            <a:ext cx="12192000" cy="1008112"/>
          </a:xfrm>
        </p:spPr>
        <p:txBody>
          <a:bodyPr>
            <a:normAutofit/>
          </a:bodyPr>
          <a:lstStyle/>
          <a:p>
            <a:r>
              <a:rPr lang="ru-RU" sz="3600" b="1" dirty="0"/>
              <a:t>Генератор номера карты</a:t>
            </a:r>
            <a:endParaRPr lang="uk-UA" sz="3600" b="1" dirty="0"/>
          </a:p>
        </p:txBody>
      </p:sp>
      <p:sp>
        <p:nvSpPr>
          <p:cNvPr id="6" name="Номер слайда 36"/>
          <p:cNvSpPr txBox="1">
            <a:spLocks/>
          </p:cNvSpPr>
          <p:nvPr/>
        </p:nvSpPr>
        <p:spPr>
          <a:xfrm>
            <a:off x="11208568" y="6190853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5373216"/>
            <a:ext cx="12192000" cy="83099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400" dirty="0"/>
              <a:t>Генератор номеров банковских карт: </a:t>
            </a:r>
            <a:br>
              <a:rPr lang="ru-RU" sz="2400" dirty="0"/>
            </a:br>
            <a:r>
              <a:rPr lang="en-US" sz="2400" b="1" dirty="0">
                <a:hlinkClick r:id="rId2"/>
              </a:rPr>
              <a:t>https://www.freeformatter.com/credit-card-number-generator-validator.html</a:t>
            </a:r>
            <a:endParaRPr lang="uk-UA" sz="24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28800"/>
            <a:ext cx="12192000" cy="25922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061851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На следующем занятии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40582590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1" y="2924944"/>
            <a:ext cx="121920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b="1" dirty="0"/>
              <a:t>Работа с </a:t>
            </a:r>
            <a:r>
              <a:rPr lang="en-US" sz="5400" b="1" dirty="0">
                <a:solidFill>
                  <a:srgbClr val="00B050"/>
                </a:solidFill>
              </a:rPr>
              <a:t>DOM</a:t>
            </a:r>
            <a:r>
              <a:rPr lang="en-US" sz="5400" b="1" dirty="0"/>
              <a:t> </a:t>
            </a:r>
            <a:endParaRPr lang="ru-RU" sz="5400" b="1" dirty="0"/>
          </a:p>
          <a:p>
            <a:pPr algn="ctr"/>
            <a:r>
              <a:rPr lang="en-US" sz="5400" dirty="0"/>
              <a:t>(</a:t>
            </a:r>
            <a:r>
              <a:rPr lang="ru-RU" sz="5400" b="1" dirty="0">
                <a:solidFill>
                  <a:schemeClr val="accent6">
                    <a:lumMod val="75000"/>
                  </a:schemeClr>
                </a:solidFill>
              </a:rPr>
              <a:t>работа с разметкой документа</a:t>
            </a:r>
            <a:r>
              <a:rPr lang="en-US" sz="5400" dirty="0"/>
              <a:t>)</a:t>
            </a:r>
            <a:endParaRPr lang="ru-RU" sz="5400" b="1" dirty="0">
              <a:solidFill>
                <a:srgbClr val="00B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1" y="1052736"/>
            <a:ext cx="121920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На следующем занятии</a:t>
            </a:r>
          </a:p>
        </p:txBody>
      </p:sp>
    </p:spTree>
    <p:extLst>
      <p:ext uri="{BB962C8B-B14F-4D97-AF65-F5344CB8AC3E}">
        <p14:creationId xmlns:p14="http://schemas.microsoft.com/office/powerpoint/2010/main" val="14600453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>
                <a:solidFill>
                  <a:srgbClr val="FFC000"/>
                </a:solidFill>
              </a:rPr>
              <a:t>Домашнее задание </a:t>
            </a:r>
          </a:p>
          <a:p>
            <a:pPr algn="ctr"/>
            <a:r>
              <a:rPr lang="ru-RU" sz="6000" b="1" dirty="0"/>
              <a:t>/сделать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8120486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172564" y="6164170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807968" y="2492896"/>
            <a:ext cx="568863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Пользователь вводит ИНН (физ. лица Украины). Необходимо определить: </a:t>
            </a:r>
            <a:r>
              <a:rPr lang="ru-RU" sz="3200" b="1" dirty="0"/>
              <a:t>корректен ли код</a:t>
            </a:r>
            <a:r>
              <a:rPr lang="ru-RU" sz="3200" dirty="0"/>
              <a:t>, узнать </a:t>
            </a:r>
            <a:r>
              <a:rPr lang="ru-RU" sz="3200" b="1" dirty="0"/>
              <a:t>дату рождения</a:t>
            </a:r>
            <a:r>
              <a:rPr lang="ru-RU" sz="3200" dirty="0"/>
              <a:t>, определить </a:t>
            </a:r>
            <a:r>
              <a:rPr lang="ru-RU" sz="3200" b="1" dirty="0"/>
              <a:t>пол</a:t>
            </a:r>
            <a:r>
              <a:rPr lang="ru-RU" sz="3200" dirty="0"/>
              <a:t> и сколько </a:t>
            </a:r>
            <a:r>
              <a:rPr lang="ru-RU" sz="3200" b="1" dirty="0"/>
              <a:t>полных лет </a:t>
            </a:r>
            <a:r>
              <a:rPr lang="ru-RU" sz="3200" dirty="0"/>
              <a:t>человеку</a:t>
            </a:r>
            <a:r>
              <a:rPr lang="en-US" sz="3200" dirty="0"/>
              <a:t>. </a:t>
            </a:r>
            <a:r>
              <a:rPr lang="ru-RU" sz="3200" dirty="0"/>
              <a:t>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332656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Домашнее задание 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#</a:t>
            </a:r>
            <a:r>
              <a:rPr lang="ru-RU" sz="3600" b="1" dirty="0">
                <a:solidFill>
                  <a:schemeClr val="accent6">
                    <a:lumMod val="75000"/>
                  </a:schemeClr>
                </a:solidFill>
              </a:rPr>
              <a:t>С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.</a:t>
            </a:r>
            <a:r>
              <a:rPr lang="ru-RU" sz="3600" b="1" dirty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en-US" sz="3600" b="1" dirty="0"/>
              <a:t>  </a:t>
            </a:r>
            <a:endParaRPr lang="ru-RU" sz="3600" b="1" dirty="0"/>
          </a:p>
          <a:p>
            <a:pPr algn="ctr"/>
            <a:r>
              <a:rPr lang="ru-RU" sz="3600" b="1" dirty="0"/>
              <a:t>«Проверка ИНН»</a:t>
            </a:r>
            <a:endParaRPr lang="uk-UA" sz="3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7408" y="5277479"/>
            <a:ext cx="4526868" cy="7386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ru-RU" sz="1400" i="1" dirty="0"/>
              <a:t>Для проверки:</a:t>
            </a:r>
          </a:p>
          <a:p>
            <a:r>
              <a:rPr lang="ru-RU" sz="1400" b="1" i="1" dirty="0"/>
              <a:t>3463463460</a:t>
            </a:r>
            <a:r>
              <a:rPr lang="ru-RU" sz="1400" i="1" dirty="0"/>
              <a:t> – пол женский, </a:t>
            </a:r>
            <a:r>
              <a:rPr lang="ru-RU" sz="1400" i="1" dirty="0" err="1"/>
              <a:t>д.р</a:t>
            </a:r>
            <a:r>
              <a:rPr lang="ru-RU" sz="1400" i="1" dirty="0"/>
              <a:t>. 28.10.1994; </a:t>
            </a:r>
          </a:p>
          <a:p>
            <a:r>
              <a:rPr lang="ru-RU" sz="1400" b="1" i="1" dirty="0"/>
              <a:t>2063463479</a:t>
            </a:r>
            <a:r>
              <a:rPr lang="ru-RU" sz="1400" i="1" dirty="0"/>
              <a:t> – пол мужской, </a:t>
            </a:r>
            <a:r>
              <a:rPr lang="ru-RU" sz="1400" i="1" dirty="0" err="1"/>
              <a:t>д.р</a:t>
            </a:r>
            <a:r>
              <a:rPr lang="ru-RU" sz="1400" i="1" dirty="0"/>
              <a:t>. 29.06.1956.</a:t>
            </a:r>
            <a:endParaRPr lang="uk-UA" sz="1400" i="1" dirty="0"/>
          </a:p>
        </p:txBody>
      </p:sp>
      <p:pic>
        <p:nvPicPr>
          <p:cNvPr id="2050" name="Picture 2" descr="Ð ÐµÐ·ÑÐ»ÑÑÐ°Ñ Ð¿Ð¾ÑÑÐºÑ Ð·Ð¾Ð±ÑÐ°Ð¶ÐµÐ½Ñ Ð·Ð° Ð·Ð°Ð¿Ð¸ÑÐ¾Ð¼ &quot;ÑÐ¿Ð½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408" y="1988840"/>
            <a:ext cx="4526868" cy="2678397"/>
          </a:xfrm>
          <a:prstGeom prst="rect">
            <a:avLst/>
          </a:prstGeom>
          <a:ln>
            <a:solidFill>
              <a:srgbClr val="92D05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33512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111880" y="620595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26" name="Picture 2" descr="http://rewards.mastercard.ua/uploads/picture/pK4EUgwiN3yd5GnL6qp8_1678/master_blu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168" y="1335205"/>
            <a:ext cx="3142559" cy="2021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439816" y="1268760"/>
            <a:ext cx="6264696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rgbClr val="0070C0"/>
                </a:solidFill>
              </a:rPr>
              <a:t>Задача: </a:t>
            </a:r>
            <a:r>
              <a:rPr lang="ru-RU" sz="2800" dirty="0"/>
              <a:t>Пользователь вводит </a:t>
            </a:r>
            <a:r>
              <a:rPr lang="ru-RU" sz="2800" b="1" dirty="0"/>
              <a:t>номер банковской карты</a:t>
            </a:r>
            <a:r>
              <a:rPr lang="ru-RU" sz="2800" dirty="0"/>
              <a:t>, необходимо проверить </a:t>
            </a:r>
            <a:r>
              <a:rPr lang="ru-RU" sz="2800" b="1" dirty="0"/>
              <a:t>корректный он или нет</a:t>
            </a:r>
            <a:r>
              <a:rPr lang="ru-RU" sz="2800" dirty="0"/>
              <a:t>. И определить тип платёжной системы: </a:t>
            </a:r>
            <a:r>
              <a:rPr lang="en-US" sz="2800" b="1" dirty="0"/>
              <a:t>Visa, Mastercard, Maestro</a:t>
            </a:r>
            <a:r>
              <a:rPr lang="ru-RU" sz="2800" b="1" dirty="0"/>
              <a:t> или Другая</a:t>
            </a:r>
            <a:r>
              <a:rPr lang="ru-RU" sz="2800" dirty="0"/>
              <a:t>.</a:t>
            </a:r>
          </a:p>
          <a:p>
            <a:endParaRPr lang="ru-RU" sz="2800" dirty="0"/>
          </a:p>
          <a:p>
            <a:r>
              <a:rPr lang="ru-RU" sz="2800" b="1" dirty="0">
                <a:solidFill>
                  <a:schemeClr val="accent6">
                    <a:lumMod val="75000"/>
                  </a:schemeClr>
                </a:solidFill>
              </a:rPr>
              <a:t>Подсказка: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ru-RU" sz="28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400" b="1" dirty="0">
                <a:solidFill>
                  <a:schemeClr val="bg1">
                    <a:lumMod val="65000"/>
                  </a:schemeClr>
                </a:solidFill>
              </a:rPr>
              <a:t>MasterCard </a:t>
            </a:r>
            <a:r>
              <a:rPr lang="ru-RU" sz="2400" b="1" dirty="0">
                <a:solidFill>
                  <a:schemeClr val="bg1">
                    <a:lumMod val="65000"/>
                  </a:schemeClr>
                </a:solidFill>
              </a:rPr>
              <a:t>это не только 5-ка в начале,</a:t>
            </a:r>
          </a:p>
          <a:p>
            <a:r>
              <a:rPr lang="ru-RU" sz="2400" b="1" dirty="0">
                <a:solidFill>
                  <a:schemeClr val="bg1">
                    <a:lumMod val="65000"/>
                  </a:schemeClr>
                </a:solidFill>
              </a:rPr>
              <a:t>Длинна номера карты это не всегда 16 цифр,</a:t>
            </a:r>
          </a:p>
          <a:p>
            <a:r>
              <a:rPr lang="ru-RU" sz="2400" b="1" dirty="0">
                <a:solidFill>
                  <a:schemeClr val="bg1">
                    <a:lumMod val="65000"/>
                  </a:schemeClr>
                </a:solidFill>
              </a:rPr>
              <a:t>Генератор номеров вам в помощь.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260648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Домашнее задание 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#C.2 </a:t>
            </a:r>
            <a:r>
              <a:rPr lang="en-US" sz="3600" b="1" dirty="0"/>
              <a:t>|  </a:t>
            </a:r>
            <a:r>
              <a:rPr lang="ru-RU" sz="3600" b="1" dirty="0"/>
              <a:t>«Проверка номера карты»</a:t>
            </a:r>
            <a:endParaRPr lang="uk-UA" sz="3600" b="1" dirty="0"/>
          </a:p>
        </p:txBody>
      </p:sp>
      <p:pic>
        <p:nvPicPr>
          <p:cNvPr id="2" name="Picture 2" descr="Ð ÐµÐ·ÑÐ»ÑÑÐ°Ñ Ð¿Ð¾ÑÑÐºÑ Ð·Ð¾Ð±ÑÐ°Ð¶ÐµÐ½Ñ Ð·Ð° Ð·Ð°Ð¿Ð¸ÑÐ¾Ð¼ &quot;visa card&quot;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44"/>
          <a:stretch/>
        </p:blipFill>
        <p:spPr bwMode="auto">
          <a:xfrm>
            <a:off x="601878" y="3717032"/>
            <a:ext cx="2999635" cy="187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9769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208568" y="6229677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Заголовок 4"/>
          <p:cNvSpPr>
            <a:spLocks noGrp="1"/>
          </p:cNvSpPr>
          <p:nvPr>
            <p:ph type="title"/>
          </p:nvPr>
        </p:nvSpPr>
        <p:spPr>
          <a:xfrm>
            <a:off x="0" y="116632"/>
            <a:ext cx="12191999" cy="864096"/>
          </a:xfrm>
        </p:spPr>
        <p:txBody>
          <a:bodyPr>
            <a:normAutofit/>
          </a:bodyPr>
          <a:lstStyle/>
          <a:p>
            <a:r>
              <a:rPr lang="ru-RU" sz="3600" b="1" dirty="0"/>
              <a:t>Ключевое слово 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this</a:t>
            </a:r>
            <a:endParaRPr lang="uk-UA" sz="3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5400" y="5085184"/>
            <a:ext cx="110892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Ключевое слово </a:t>
            </a:r>
            <a:r>
              <a:rPr lang="en-US" sz="2000" b="1" dirty="0"/>
              <a:t>this</a:t>
            </a:r>
            <a:r>
              <a:rPr lang="en-US" sz="2000" dirty="0"/>
              <a:t> – </a:t>
            </a:r>
            <a:r>
              <a:rPr lang="ru-RU" sz="2000" dirty="0"/>
              <a:t>ссылка на сам объект. Другими словами </a:t>
            </a:r>
            <a:r>
              <a:rPr lang="en-US" sz="2000" b="1" dirty="0"/>
              <a:t>this</a:t>
            </a:r>
            <a:r>
              <a:rPr lang="ru-RU" sz="2000" dirty="0"/>
              <a:t> указывает на тот ассоциативный массив (объект) которому принадлежит функция, в которой </a:t>
            </a:r>
            <a:r>
              <a:rPr lang="en-US" sz="2000" b="1" dirty="0"/>
              <a:t>this</a:t>
            </a:r>
            <a:r>
              <a:rPr lang="en-US" sz="2000" dirty="0"/>
              <a:t> </a:t>
            </a:r>
            <a:r>
              <a:rPr lang="ru-RU" sz="2000" dirty="0"/>
              <a:t>используется встречается.</a:t>
            </a:r>
            <a:r>
              <a:rPr lang="en-US" sz="2000" dirty="0"/>
              <a:t> </a:t>
            </a:r>
            <a:r>
              <a:rPr lang="en-US" sz="2000" b="1" dirty="0"/>
              <a:t>this</a:t>
            </a:r>
            <a:r>
              <a:rPr lang="en-US" sz="2000" dirty="0"/>
              <a:t> </a:t>
            </a:r>
            <a:r>
              <a:rPr lang="ru-RU" sz="2000" dirty="0"/>
              <a:t>используется только в функциях объекта.</a:t>
            </a:r>
            <a:r>
              <a:rPr lang="en-US" sz="2000" dirty="0"/>
              <a:t> </a:t>
            </a:r>
            <a:r>
              <a:rPr lang="ru-RU" sz="2000" b="1" dirty="0">
                <a:solidFill>
                  <a:schemeClr val="accent6">
                    <a:lumMod val="75000"/>
                  </a:schemeClr>
                </a:solidFill>
              </a:rPr>
              <a:t>Важно: у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arrow-</a:t>
            </a:r>
            <a:r>
              <a:rPr lang="ru-RU" sz="2000" b="1" dirty="0">
                <a:solidFill>
                  <a:schemeClr val="accent6">
                    <a:lumMod val="75000"/>
                  </a:schemeClr>
                </a:solidFill>
              </a:rPr>
              <a:t>функций нет своего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this. </a:t>
            </a:r>
            <a:endParaRPr lang="ru-RU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759" y="6135687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Подробнее:</a:t>
            </a:r>
            <a:r>
              <a:rPr lang="en-US" sz="2400" b="1" dirty="0"/>
              <a:t> </a:t>
            </a:r>
            <a:r>
              <a:rPr lang="en-US" sz="2400" b="1" dirty="0">
                <a:hlinkClick r:id="rId2"/>
              </a:rPr>
              <a:t>https://learn.javascript.ru/object-methods</a:t>
            </a:r>
            <a:endParaRPr lang="ru-RU" sz="2400" b="1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59" y="1002086"/>
            <a:ext cx="12192000" cy="39390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80576" y="6247187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Заголовок 4"/>
          <p:cNvSpPr>
            <a:spLocks noGrp="1"/>
          </p:cNvSpPr>
          <p:nvPr>
            <p:ph type="title"/>
          </p:nvPr>
        </p:nvSpPr>
        <p:spPr>
          <a:xfrm>
            <a:off x="0" y="5805264"/>
            <a:ext cx="12192000" cy="50405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null</a:t>
            </a:r>
            <a:r>
              <a:rPr lang="en-US" sz="3200" dirty="0"/>
              <a:t> – </a:t>
            </a:r>
            <a:r>
              <a:rPr lang="ru-RU" sz="3200" dirty="0"/>
              <a:t>заглушка</a:t>
            </a:r>
            <a:r>
              <a:rPr lang="en-US" sz="3200" dirty="0"/>
              <a:t> </a:t>
            </a:r>
            <a:r>
              <a:rPr lang="ru-RU" sz="3200" dirty="0"/>
              <a:t>на случай </a:t>
            </a:r>
            <a:r>
              <a:rPr lang="en-US" sz="3200" dirty="0"/>
              <a:t>“</a:t>
            </a:r>
            <a:r>
              <a:rPr lang="ru-RU" sz="3200" dirty="0"/>
              <a:t>когда объекта нет</a:t>
            </a:r>
            <a:r>
              <a:rPr lang="en-US" sz="3200" dirty="0"/>
              <a:t>”</a:t>
            </a:r>
            <a:r>
              <a:rPr lang="ru-RU" sz="3200" dirty="0"/>
              <a:t>.</a:t>
            </a:r>
            <a:endParaRPr lang="uk-UA" sz="32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528" y="1052736"/>
            <a:ext cx="8439150" cy="4429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Заголовок 4"/>
          <p:cNvSpPr txBox="1">
            <a:spLocks/>
          </p:cNvSpPr>
          <p:nvPr/>
        </p:nvSpPr>
        <p:spPr>
          <a:xfrm>
            <a:off x="0" y="188640"/>
            <a:ext cx="12192000" cy="6150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ru-RU" sz="3600" b="1" dirty="0">
                <a:latin typeface="+mj-lt"/>
                <a:ea typeface="+mj-ea"/>
                <a:cs typeface="+mj-cs"/>
              </a:rPr>
              <a:t>Объекты в </a:t>
            </a:r>
            <a:r>
              <a:rPr lang="en-US" sz="3600" b="1" dirty="0">
                <a:latin typeface="+mj-lt"/>
                <a:ea typeface="+mj-ea"/>
                <a:cs typeface="+mj-cs"/>
              </a:rPr>
              <a:t>JavaScript</a:t>
            </a:r>
            <a:endParaRPr lang="uk-UA" sz="3600" b="1" dirty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08568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Заголовок 4"/>
          <p:cNvSpPr>
            <a:spLocks noGrp="1"/>
          </p:cNvSpPr>
          <p:nvPr>
            <p:ph type="title"/>
          </p:nvPr>
        </p:nvSpPr>
        <p:spPr>
          <a:xfrm>
            <a:off x="911424" y="4437112"/>
            <a:ext cx="10441160" cy="1512168"/>
          </a:xfrm>
        </p:spPr>
        <p:txBody>
          <a:bodyPr>
            <a:noAutofit/>
          </a:bodyPr>
          <a:lstStyle/>
          <a:p>
            <a:pPr algn="just"/>
            <a:r>
              <a:rPr lang="en-US" sz="2300" b="1" dirty="0"/>
              <a:t>object</a:t>
            </a:r>
            <a:r>
              <a:rPr lang="en-US" sz="2300" dirty="0"/>
              <a:t> - </a:t>
            </a:r>
            <a:r>
              <a:rPr lang="ru-RU" sz="2300" dirty="0"/>
              <a:t>ссылочная структура данных, т.е сам объект находится где-то в памяти, а в переменной находится только ссылка на него, поэтому когда мы копируем такую переменную в другую, то копируются только ссылки, а сам объект остаётся одним и тем же.</a:t>
            </a:r>
            <a:endParaRPr lang="uk-UA" sz="2300" b="1" dirty="0"/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6456040" y="1844824"/>
            <a:ext cx="2448272" cy="15841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{ name: Ivan,</a:t>
            </a:r>
          </a:p>
          <a:p>
            <a:pPr algn="ctr"/>
            <a:r>
              <a:rPr lang="en-US" sz="2400" b="1" dirty="0"/>
              <a:t>age: 33,</a:t>
            </a:r>
          </a:p>
          <a:p>
            <a:pPr algn="ctr"/>
            <a:r>
              <a:rPr lang="en-US" sz="2400" b="1" dirty="0"/>
              <a:t>… }</a:t>
            </a:r>
            <a:endParaRPr lang="ru-RU" sz="2400" b="1" dirty="0"/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3719736" y="1124744"/>
            <a:ext cx="1224136" cy="576064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ob</a:t>
            </a:r>
            <a:endParaRPr lang="ru-RU" sz="3200" b="1" dirty="0"/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3719736" y="3429000"/>
            <a:ext cx="1224136" cy="576064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ob2</a:t>
            </a:r>
            <a:endParaRPr lang="ru-RU" sz="3200" b="1" dirty="0"/>
          </a:p>
        </p:txBody>
      </p:sp>
      <p:cxnSp>
        <p:nvCxnSpPr>
          <p:cNvPr id="18" name="Прямая со стрелкой 17"/>
          <p:cNvCxnSpPr>
            <a:stCxn id="15" idx="3"/>
          </p:cNvCxnSpPr>
          <p:nvPr/>
        </p:nvCxnSpPr>
        <p:spPr>
          <a:xfrm>
            <a:off x="4943872" y="1412776"/>
            <a:ext cx="1512168" cy="936104"/>
          </a:xfrm>
          <a:prstGeom prst="straightConnector1">
            <a:avLst/>
          </a:prstGeom>
          <a:ln w="5715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16" idx="3"/>
          </p:cNvCxnSpPr>
          <p:nvPr/>
        </p:nvCxnSpPr>
        <p:spPr>
          <a:xfrm flipV="1">
            <a:off x="4943872" y="3068960"/>
            <a:ext cx="1512168" cy="648072"/>
          </a:xfrm>
          <a:prstGeom prst="straightConnector1">
            <a:avLst/>
          </a:prstGeom>
          <a:ln w="5715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Заголовок 4"/>
          <p:cNvSpPr txBox="1">
            <a:spLocks/>
          </p:cNvSpPr>
          <p:nvPr/>
        </p:nvSpPr>
        <p:spPr>
          <a:xfrm>
            <a:off x="0" y="188640"/>
            <a:ext cx="12192000" cy="6150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ru-RU" sz="3600" b="1" dirty="0">
                <a:latin typeface="+mj-lt"/>
                <a:ea typeface="+mj-ea"/>
                <a:cs typeface="+mj-cs"/>
              </a:rPr>
              <a:t>Объекты в </a:t>
            </a:r>
            <a:r>
              <a:rPr lang="en-US" sz="3600" b="1" dirty="0">
                <a:latin typeface="+mj-lt"/>
                <a:ea typeface="+mj-ea"/>
                <a:cs typeface="+mj-cs"/>
              </a:rPr>
              <a:t>JavaScript</a:t>
            </a:r>
            <a:endParaRPr lang="uk-UA" sz="3600" b="1" dirty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208568" y="6229677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Заголовок 4"/>
          <p:cNvSpPr>
            <a:spLocks noGrp="1"/>
          </p:cNvSpPr>
          <p:nvPr>
            <p:ph type="title"/>
          </p:nvPr>
        </p:nvSpPr>
        <p:spPr>
          <a:xfrm>
            <a:off x="0" y="116632"/>
            <a:ext cx="12191999" cy="864096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this</a:t>
            </a:r>
            <a:r>
              <a:rPr lang="en-US" sz="3600" b="1" dirty="0"/>
              <a:t> </a:t>
            </a:r>
            <a:r>
              <a:rPr lang="ru-RU" sz="3600" b="1" dirty="0"/>
              <a:t>привязывается в динамике</a:t>
            </a:r>
            <a:endParaRPr lang="uk-UA" sz="3600" b="1" dirty="0">
              <a:solidFill>
                <a:srgbClr val="00B05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896200" y="1917988"/>
            <a:ext cx="352839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this</a:t>
            </a:r>
            <a:r>
              <a:rPr lang="en-US" sz="2400" dirty="0"/>
              <a:t> </a:t>
            </a:r>
            <a:r>
              <a:rPr lang="ru-RU" sz="2400" dirty="0"/>
              <a:t>привязывается к объекту в момент вызова метода, поэтому одна и та же функция может входить в состав двух и большего количества объектов.</a:t>
            </a:r>
            <a:endParaRPr lang="ru-RU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759" y="6135687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Подробнее:</a:t>
            </a:r>
            <a:r>
              <a:rPr lang="en-US" sz="2400" b="1" dirty="0"/>
              <a:t> </a:t>
            </a:r>
            <a:r>
              <a:rPr lang="en-US" sz="2400" b="1" dirty="0">
                <a:hlinkClick r:id="rId2"/>
              </a:rPr>
              <a:t>https://learn.javascript.ru/object-methods</a:t>
            </a:r>
            <a:endParaRPr lang="ru-RU" sz="24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384" y="1124744"/>
            <a:ext cx="6716063" cy="46085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90921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08568" y="6174330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Заголовок 4"/>
          <p:cNvSpPr>
            <a:spLocks noGrp="1"/>
          </p:cNvSpPr>
          <p:nvPr>
            <p:ph type="title"/>
          </p:nvPr>
        </p:nvSpPr>
        <p:spPr>
          <a:xfrm>
            <a:off x="7644172" y="1133570"/>
            <a:ext cx="3888432" cy="3381619"/>
          </a:xfrm>
        </p:spPr>
        <p:txBody>
          <a:bodyPr>
            <a:noAutofit/>
          </a:bodyPr>
          <a:lstStyle/>
          <a:p>
            <a:pPr algn="l"/>
            <a:r>
              <a:rPr lang="ru-RU" sz="2000" b="1" dirty="0"/>
              <a:t>Функция-конструктор </a:t>
            </a:r>
            <a:r>
              <a:rPr lang="ru-RU" sz="2000" dirty="0"/>
              <a:t>-</a:t>
            </a:r>
            <a:r>
              <a:rPr lang="ru-RU" sz="2000" b="1" dirty="0"/>
              <a:t> </a:t>
            </a:r>
            <a:r>
              <a:rPr lang="ru-RU" sz="2000" dirty="0"/>
              <a:t>позволяет создавать много однотипных объектов.</a:t>
            </a:r>
            <a:r>
              <a:rPr lang="en-US" sz="2000" dirty="0"/>
              <a:t> </a:t>
            </a:r>
            <a:r>
              <a:rPr lang="ru-RU" sz="2000" dirty="0"/>
              <a:t>Функция конструктор всегда должна использоваться с оператором </a:t>
            </a:r>
            <a:r>
              <a:rPr lang="en-US" sz="2000" b="1" dirty="0"/>
              <a:t>new</a:t>
            </a:r>
            <a:r>
              <a:rPr lang="ru-RU" sz="2000" dirty="0"/>
              <a:t>, иначе у неё не будет доступа к </a:t>
            </a:r>
            <a:r>
              <a:rPr lang="en-US" sz="2000" b="1" dirty="0"/>
              <a:t>this</a:t>
            </a:r>
            <a:r>
              <a:rPr lang="en-US" sz="2000" dirty="0"/>
              <a:t> </a:t>
            </a:r>
            <a:r>
              <a:rPr lang="ru-RU" sz="2000" dirty="0"/>
              <a:t>ново созданного объекта. Использовать оператор </a:t>
            </a:r>
            <a:r>
              <a:rPr lang="en-US" sz="2000" b="1" dirty="0"/>
              <a:t>return</a:t>
            </a:r>
            <a:r>
              <a:rPr lang="en-US" sz="2000" dirty="0"/>
              <a:t> </a:t>
            </a:r>
            <a:r>
              <a:rPr lang="ru-RU" sz="2000" dirty="0"/>
              <a:t>не нужно. Конструктор может (и как правило должен) иметь параметры</a:t>
            </a:r>
            <a:r>
              <a:rPr lang="en-US" sz="2000" dirty="0"/>
              <a:t>.</a:t>
            </a:r>
            <a:endParaRPr lang="uk-UA" sz="2000" dirty="0">
              <a:solidFill>
                <a:srgbClr val="0070C0"/>
              </a:solidFill>
            </a:endParaRPr>
          </a:p>
        </p:txBody>
      </p:sp>
      <p:sp>
        <p:nvSpPr>
          <p:cNvPr id="12" name="Заголовок 4"/>
          <p:cNvSpPr txBox="1">
            <a:spLocks/>
          </p:cNvSpPr>
          <p:nvPr/>
        </p:nvSpPr>
        <p:spPr>
          <a:xfrm>
            <a:off x="-1" y="285676"/>
            <a:ext cx="12203759" cy="6230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ru-RU" sz="2600" b="1" dirty="0">
                <a:latin typeface="+mj-lt"/>
                <a:ea typeface="+mj-ea"/>
                <a:cs typeface="+mj-cs"/>
              </a:rPr>
              <a:t>Конструктор – Когда нужно много однотипных объектов</a:t>
            </a:r>
            <a:endParaRPr lang="uk-UA" sz="2600" b="1" dirty="0">
              <a:latin typeface="+mj-lt"/>
              <a:ea typeface="+mj-ea"/>
              <a:cs typeface="+mj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759" y="6135687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Подробнее:</a:t>
            </a:r>
            <a:r>
              <a:rPr lang="en-US" sz="2400" b="1" dirty="0"/>
              <a:t> </a:t>
            </a:r>
            <a:r>
              <a:rPr lang="uk-UA" sz="2400" b="1" dirty="0">
                <a:hlinkClick r:id="rId2"/>
              </a:rPr>
              <a:t>https://learn.javascript.ru/constructor-new</a:t>
            </a:r>
            <a:endParaRPr lang="uk-UA" sz="2400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376" y="1127502"/>
            <a:ext cx="6810293" cy="43980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dirty="0"/>
              <a:t>2. </a:t>
            </a:r>
            <a:r>
              <a:rPr lang="ru-RU" sz="8000" b="1" dirty="0"/>
              <a:t>Прототипы</a:t>
            </a:r>
            <a:endParaRPr lang="uk-UA" sz="8000" b="1" dirty="0"/>
          </a:p>
        </p:txBody>
      </p:sp>
    </p:spTree>
    <p:extLst>
      <p:ext uri="{BB962C8B-B14F-4D97-AF65-F5344CB8AC3E}">
        <p14:creationId xmlns:p14="http://schemas.microsoft.com/office/powerpoint/2010/main" val="331337882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6707</TotalTime>
  <Words>1488</Words>
  <Application>Microsoft Office PowerPoint</Application>
  <PresentationFormat>Широкий екран</PresentationFormat>
  <Paragraphs>147</Paragraphs>
  <Slides>38</Slides>
  <Notes>1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38</vt:i4>
      </vt:variant>
    </vt:vector>
  </HeadingPairs>
  <TitlesOfParts>
    <vt:vector size="42" baseType="lpstr">
      <vt:lpstr>Arial</vt:lpstr>
      <vt:lpstr>Calibri</vt:lpstr>
      <vt:lpstr>Courier New</vt:lpstr>
      <vt:lpstr>Тема Office</vt:lpstr>
      <vt:lpstr>Презентація PowerPoint</vt:lpstr>
      <vt:lpstr>Презентація PowerPoint</vt:lpstr>
      <vt:lpstr>Презентація PowerPoint</vt:lpstr>
      <vt:lpstr>Ключевое слово this</vt:lpstr>
      <vt:lpstr>null – заглушка на случай “когда объекта нет”.</vt:lpstr>
      <vt:lpstr>object - ссылочная структура данных, т.е сам объект находится где-то в памяти, а в переменной находится только ссылка на него, поэтому когда мы копируем такую переменную в другую, то копируются только ссылки, а сам объект остаётся одним и тем же.</vt:lpstr>
      <vt:lpstr>this привязывается в динамике</vt:lpstr>
      <vt:lpstr>Функция-конструктор - позволяет создавать много однотипных объектов. Функция конструктор всегда должна использоваться с оператором new, иначе у неё не будет доступа к this ново созданного объекта. Использовать оператор return не нужно. Конструктор может (и как правило должен) иметь параметры.</vt:lpstr>
      <vt:lpstr>Презентація PowerPoint</vt:lpstr>
      <vt:lpstr>Прототип это объект который «дополняет» своими свойствами и методами другой (дочерний) объект. Установить кто у объекта будет прототипом  можно при помощи свойства __proto__.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Дата/Время в JavaScript</vt:lpstr>
      <vt:lpstr>Дата/Время в JavaScript</vt:lpstr>
      <vt:lpstr>Дата/Время в JavaScript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Алгоритм Луна</vt:lpstr>
      <vt:lpstr>Генератор номера карты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Anatoliy Kigel</cp:lastModifiedBy>
  <cp:revision>904</cp:revision>
  <dcterms:created xsi:type="dcterms:W3CDTF">2014-11-20T09:08:59Z</dcterms:created>
  <dcterms:modified xsi:type="dcterms:W3CDTF">2022-06-03T06:24:42Z</dcterms:modified>
</cp:coreProperties>
</file>