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12" r:id="rId14"/>
    <p:sldId id="449" r:id="rId15"/>
    <p:sldId id="451" r:id="rId16"/>
    <p:sldId id="452" r:id="rId17"/>
    <p:sldId id="453" r:id="rId18"/>
    <p:sldId id="454" r:id="rId19"/>
    <p:sldId id="460" r:id="rId20"/>
    <p:sldId id="438" r:id="rId21"/>
    <p:sldId id="439" r:id="rId22"/>
    <p:sldId id="461" r:id="rId23"/>
    <p:sldId id="388" r:id="rId24"/>
    <p:sldId id="464" r:id="rId25"/>
    <p:sldId id="465" r:id="rId26"/>
    <p:sldId id="466" r:id="rId27"/>
    <p:sldId id="467" r:id="rId28"/>
    <p:sldId id="490" r:id="rId29"/>
    <p:sldId id="481" r:id="rId30"/>
    <p:sldId id="339" r:id="rId31"/>
    <p:sldId id="508" r:id="rId32"/>
    <p:sldId id="506" r:id="rId33"/>
    <p:sldId id="507" r:id="rId34"/>
    <p:sldId id="494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12"/>
            <p14:sldId id="449"/>
            <p14:sldId id="451"/>
            <p14:sldId id="452"/>
            <p14:sldId id="453"/>
            <p14:sldId id="454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8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B16A3-1BF0-4939-99B5-79129143C8CF}" v="2" dt="2022-01-30T20:09:01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51FBAC5F-EBBC-42E8-B825-B3D62F2BD3B0}"/>
    <pc:docChg chg="delSld modSld modSection">
      <pc:chgData name="Anatoliy Kigel" userId="7432c6c4687b0a9c" providerId="LiveId" clId="{51FBAC5F-EBBC-42E8-B825-B3D62F2BD3B0}" dt="2022-01-31T08:13:18.376" v="6" actId="20577"/>
      <pc:docMkLst>
        <pc:docMk/>
      </pc:docMkLst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2910192857" sldId="419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52995155" sldId="441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1692203415" sldId="442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4149112219" sldId="443"/>
        </pc:sldMkLst>
      </pc:sldChg>
      <pc:sldChg chg="modSp mod">
        <pc:chgData name="Anatoliy Kigel" userId="7432c6c4687b0a9c" providerId="LiveId" clId="{51FBAC5F-EBBC-42E8-B825-B3D62F2BD3B0}" dt="2022-01-31T08:13:06.052" v="2" actId="20577"/>
        <pc:sldMkLst>
          <pc:docMk/>
          <pc:sldMk cId="473572502" sldId="449"/>
        </pc:sldMkLst>
        <pc:spChg chg="mod">
          <ac:chgData name="Anatoliy Kigel" userId="7432c6c4687b0a9c" providerId="LiveId" clId="{51FBAC5F-EBBC-42E8-B825-B3D62F2BD3B0}" dt="2022-01-31T08:13:06.052" v="2" actId="20577"/>
          <ac:spMkLst>
            <pc:docMk/>
            <pc:sldMk cId="473572502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8.754" v="3" actId="20577"/>
        <pc:sldMkLst>
          <pc:docMk/>
          <pc:sldMk cId="1250038862" sldId="460"/>
        </pc:sldMkLst>
        <pc:spChg chg="mod">
          <ac:chgData name="Anatoliy Kigel" userId="7432c6c4687b0a9c" providerId="LiveId" clId="{51FBAC5F-EBBC-42E8-B825-B3D62F2BD3B0}" dt="2022-01-31T08:13:08.754" v="3" actId="20577"/>
          <ac:spMkLst>
            <pc:docMk/>
            <pc:sldMk cId="1250038862" sldId="4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2.403" v="4" actId="20577"/>
        <pc:sldMkLst>
          <pc:docMk/>
          <pc:sldMk cId="2200278204" sldId="461"/>
        </pc:sldMkLst>
        <pc:spChg chg="mod">
          <ac:chgData name="Anatoliy Kigel" userId="7432c6c4687b0a9c" providerId="LiveId" clId="{51FBAC5F-EBBC-42E8-B825-B3D62F2BD3B0}" dt="2022-01-31T08:13:12.403" v="4" actId="20577"/>
          <ac:spMkLst>
            <pc:docMk/>
            <pc:sldMk cId="2200278204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5.072" v="5" actId="20577"/>
        <pc:sldMkLst>
          <pc:docMk/>
          <pc:sldMk cId="686537527" sldId="464"/>
        </pc:sldMkLst>
        <pc:spChg chg="mod">
          <ac:chgData name="Anatoliy Kigel" userId="7432c6c4687b0a9c" providerId="LiveId" clId="{51FBAC5F-EBBC-42E8-B825-B3D62F2BD3B0}" dt="2022-01-31T08:13:15.072" v="5" actId="20577"/>
          <ac:spMkLst>
            <pc:docMk/>
            <pc:sldMk cId="686537527" sldId="46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8.376" v="6" actId="20577"/>
        <pc:sldMkLst>
          <pc:docMk/>
          <pc:sldMk cId="2502652056" sldId="481"/>
        </pc:sldMkLst>
        <pc:spChg chg="mod">
          <ac:chgData name="Anatoliy Kigel" userId="7432c6c4687b0a9c" providerId="LiveId" clId="{51FBAC5F-EBBC-42E8-B825-B3D62F2BD3B0}" dt="2022-01-31T08:13:18.376" v="6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3.086" v="1" actId="20577"/>
        <pc:sldMkLst>
          <pc:docMk/>
          <pc:sldMk cId="1340284588" sldId="496"/>
        </pc:sldMkLst>
        <pc:spChg chg="mod">
          <ac:chgData name="Anatoliy Kigel" userId="7432c6c4687b0a9c" providerId="LiveId" clId="{51FBAC5F-EBBC-42E8-B825-B3D62F2BD3B0}" dt="2022-01-31T08:13:03.086" v="1" actId="20577"/>
          <ac:spMkLst>
            <pc:docMk/>
            <pc:sldMk cId="1340284588" sldId="4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98BB16A3-1BF0-4939-99B5-79129143C8CF}"/>
    <pc:docChg chg="custSel addSld delSld modSld modSection">
      <pc:chgData name="Anatoliy Kigel" userId="7432c6c4687b0a9c" providerId="LiveId" clId="{98BB16A3-1BF0-4939-99B5-79129143C8CF}" dt="2022-01-30T20:09:03.403" v="4" actId="47"/>
      <pc:docMkLst>
        <pc:docMk/>
      </pc:docMkLst>
      <pc:sldChg chg="del">
        <pc:chgData name="Anatoliy Kigel" userId="7432c6c4687b0a9c" providerId="LiveId" clId="{98BB16A3-1BF0-4939-99B5-79129143C8CF}" dt="2022-01-30T20:08:54.934" v="1" actId="47"/>
        <pc:sldMkLst>
          <pc:docMk/>
          <pc:sldMk cId="1201679071" sldId="505"/>
        </pc:sldMkLst>
      </pc:sldChg>
      <pc:sldChg chg="addSp delSp modSp mod">
        <pc:chgData name="Anatoliy Kigel" userId="7432c6c4687b0a9c" providerId="LiveId" clId="{98BB16A3-1BF0-4939-99B5-79129143C8CF}" dt="2022-01-30T20:09:01.955" v="3"/>
        <pc:sldMkLst>
          <pc:docMk/>
          <pc:sldMk cId="1950205379" sldId="506"/>
        </pc:sldMkLst>
        <pc:spChg chg="add mod">
          <ac:chgData name="Anatoliy Kigel" userId="7432c6c4687b0a9c" providerId="LiveId" clId="{98BB16A3-1BF0-4939-99B5-79129143C8CF}" dt="2022-01-30T20:09:01.955" v="3"/>
          <ac:spMkLst>
            <pc:docMk/>
            <pc:sldMk cId="1950205379" sldId="506"/>
            <ac:spMk id="4" creationId="{46CB78CD-8E46-48E1-8195-99952EF19EE4}"/>
          </ac:spMkLst>
        </pc:spChg>
        <pc:spChg chg="del">
          <ac:chgData name="Anatoliy Kigel" userId="7432c6c4687b0a9c" providerId="LiveId" clId="{98BB16A3-1BF0-4939-99B5-79129143C8CF}" dt="2022-01-30T20:09:01.729" v="2" actId="478"/>
          <ac:spMkLst>
            <pc:docMk/>
            <pc:sldMk cId="1950205379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98BB16A3-1BF0-4939-99B5-79129143C8CF}" dt="2022-01-30T20:08:53.614" v="0"/>
        <pc:sldMkLst>
          <pc:docMk/>
          <pc:sldMk cId="4058259034" sldId="508"/>
        </pc:sldMkLst>
      </pc:sldChg>
      <pc:sldChg chg="add del">
        <pc:chgData name="Anatoliy Kigel" userId="7432c6c4687b0a9c" providerId="LiveId" clId="{98BB16A3-1BF0-4939-99B5-79129143C8CF}" dt="2022-01-30T20:09:03.403" v="4" actId="47"/>
        <pc:sldMkLst>
          <pc:docMk/>
          <pc:sldMk cId="1460045381" sldId="559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delSld modSld modSection">
      <pc:chgData name="Anatoliy Kigel" userId="7432c6c4687b0a9c" providerId="LiveId" clId="{42FC864A-592A-438C-95A3-9207798F4664}" dt="2021-11-01T08:43:38.703" v="333" actId="47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7806218" sldId="456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126189720" sldId="457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320345205" sldId="458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2527988" sldId="459"/>
        </pc:sldMkLst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hyperlink" Target="https://restcou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ank.gov.ua/NBUStatService/v1/statdirectory/exchange?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7.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78CD-8E46-48E1-8195-99952EF19EE4}"/>
              </a:ext>
            </a:extLst>
          </p:cNvPr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ru-RU" b="1" dirty="0"/>
              <a:t>Сайт: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https://restcountries.com/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JSON</a:t>
            </a:r>
            <a:r>
              <a:rPr lang="en-US" b="1"/>
              <a:t>: </a:t>
            </a:r>
            <a:r>
              <a:rPr lang="en-US" b="1">
                <a:hlinkClick r:id="rId3"/>
              </a:rPr>
              <a:t>https://restcountries.com/v3.1/all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 (</a:t>
            </a:r>
            <a:r>
              <a:rPr lang="en-US" b="1" dirty="0"/>
              <a:t>JSON</a:t>
            </a:r>
            <a:r>
              <a:rPr lang="ru-RU" dirty="0"/>
              <a:t>):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4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1349</Words>
  <Application>Microsoft Office PowerPoint</Application>
  <PresentationFormat>Широкий екран</PresentationFormat>
  <Paragraphs>163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2022-01-31T08:13:24Z</dcterms:modified>
</cp:coreProperties>
</file>