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538" r:id="rId2"/>
    <p:sldId id="525" r:id="rId3"/>
    <p:sldId id="553" r:id="rId4"/>
    <p:sldId id="510" r:id="rId5"/>
    <p:sldId id="551" r:id="rId6"/>
    <p:sldId id="569" r:id="rId7"/>
    <p:sldId id="533" r:id="rId8"/>
    <p:sldId id="442" r:id="rId9"/>
    <p:sldId id="543" r:id="rId10"/>
    <p:sldId id="544" r:id="rId11"/>
    <p:sldId id="561" r:id="rId12"/>
    <p:sldId id="559" r:id="rId13"/>
    <p:sldId id="545" r:id="rId14"/>
    <p:sldId id="568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318F2-97A9-429C-8618-37A2DFDAFEBD}" v="1" dt="2022-07-07T18:50:22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A31DC9E-EA2F-4894-8F8C-6E2575A707E0}"/>
    <pc:docChg chg="undo custSel modSld">
      <pc:chgData name="Anatoliy Kigel" userId="7432c6c4687b0a9c" providerId="LiveId" clId="{5A31DC9E-EA2F-4894-8F8C-6E2575A707E0}" dt="2021-04-10T17:54:22.422" v="476" actId="1440"/>
      <pc:docMkLst>
        <pc:docMk/>
      </pc:docMkLst>
      <pc:sldChg chg="addSp delSp modSp mod">
        <pc:chgData name="Anatoliy Kigel" userId="7432c6c4687b0a9c" providerId="LiveId" clId="{5A31DC9E-EA2F-4894-8F8C-6E2575A707E0}" dt="2021-04-10T17:54:22.422" v="476" actId="1440"/>
        <pc:sldMkLst>
          <pc:docMk/>
          <pc:sldMk cId="2610163172" sldId="560"/>
        </pc:sldMkLst>
        <pc:spChg chg="del">
          <ac:chgData name="Anatoliy Kigel" userId="7432c6c4687b0a9c" providerId="LiveId" clId="{5A31DC9E-EA2F-4894-8F8C-6E2575A707E0}" dt="2021-04-09T09:26:34.416" v="1" actId="478"/>
          <ac:spMkLst>
            <pc:docMk/>
            <pc:sldMk cId="2610163172" sldId="560"/>
            <ac:spMk id="2" creationId="{00000000-0000-0000-0000-000000000000}"/>
          </ac:spMkLst>
        </pc:spChg>
        <pc:spChg chg="mod">
          <ac:chgData name="Anatoliy Kigel" userId="7432c6c4687b0a9c" providerId="LiveId" clId="{5A31DC9E-EA2F-4894-8F8C-6E2575A707E0}" dt="2021-04-10T17:53:02.404" v="464" actId="14100"/>
          <ac:spMkLst>
            <pc:docMk/>
            <pc:sldMk cId="2610163172" sldId="560"/>
            <ac:spMk id="9" creationId="{00000000-0000-0000-0000-000000000000}"/>
          </ac:spMkLst>
        </pc:spChg>
        <pc:spChg chg="del mod">
          <ac:chgData name="Anatoliy Kigel" userId="7432c6c4687b0a9c" providerId="LiveId" clId="{5A31DC9E-EA2F-4894-8F8C-6E2575A707E0}" dt="2021-04-10T17:49:49.559" v="14" actId="478"/>
          <ac:spMkLst>
            <pc:docMk/>
            <pc:sldMk cId="2610163172" sldId="560"/>
            <ac:spMk id="12" creationId="{00000000-0000-0000-0000-000000000000}"/>
          </ac:spMkLst>
        </pc:spChg>
        <pc:picChg chg="add mod modCrop">
          <ac:chgData name="Anatoliy Kigel" userId="7432c6c4687b0a9c" providerId="LiveId" clId="{5A31DC9E-EA2F-4894-8F8C-6E2575A707E0}" dt="2021-04-10T17:54:22.422" v="476" actId="1440"/>
          <ac:picMkLst>
            <pc:docMk/>
            <pc:sldMk cId="2610163172" sldId="560"/>
            <ac:picMk id="4" creationId="{CC82C22F-4970-4812-817F-0C754E1CA20D}"/>
          </ac:picMkLst>
        </pc:picChg>
        <pc:picChg chg="add del mod modCrop">
          <ac:chgData name="Anatoliy Kigel" userId="7432c6c4687b0a9c" providerId="LiveId" clId="{5A31DC9E-EA2F-4894-8F8C-6E2575A707E0}" dt="2021-04-10T17:54:06.092" v="466" actId="478"/>
          <ac:picMkLst>
            <pc:docMk/>
            <pc:sldMk cId="2610163172" sldId="560"/>
            <ac:picMk id="6" creationId="{7A37290F-89DE-43DB-B77C-8BD6B0ECD5FC}"/>
          </ac:picMkLst>
        </pc:picChg>
        <pc:picChg chg="del">
          <ac:chgData name="Anatoliy Kigel" userId="7432c6c4687b0a9c" providerId="LiveId" clId="{5A31DC9E-EA2F-4894-8F8C-6E2575A707E0}" dt="2021-04-09T09:26:32.436" v="0" actId="478"/>
          <ac:picMkLst>
            <pc:docMk/>
            <pc:sldMk cId="2610163172" sldId="560"/>
            <ac:picMk id="10" creationId="{00000000-0000-0000-0000-000000000000}"/>
          </ac:picMkLst>
        </pc:picChg>
      </pc:sldChg>
    </pc:docChg>
  </pc:docChgLst>
  <pc:docChgLst>
    <pc:chgData name="Anatoliy Kigel" userId="7432c6c4687b0a9c" providerId="LiveId" clId="{74732030-CE70-4DFF-8302-656231C32B24}"/>
    <pc:docChg chg="undo custSel addSld delSld modSld sldOrd">
      <pc:chgData name="Anatoliy Kigel" userId="7432c6c4687b0a9c" providerId="LiveId" clId="{74732030-CE70-4DFF-8302-656231C32B24}" dt="2021-11-24T07:54:57.880" v="695" actId="207"/>
      <pc:docMkLst>
        <pc:docMk/>
      </pc:docMkLst>
      <pc:sldChg chg="add">
        <pc:chgData name="Anatoliy Kigel" userId="7432c6c4687b0a9c" providerId="LiveId" clId="{74732030-CE70-4DFF-8302-656231C32B24}" dt="2021-11-24T07:49:14.157" v="631"/>
        <pc:sldMkLst>
          <pc:docMk/>
          <pc:sldMk cId="2977534443" sldId="442"/>
        </pc:sldMkLst>
      </pc:sldChg>
      <pc:sldChg chg="modSp mod">
        <pc:chgData name="Anatoliy Kigel" userId="7432c6c4687b0a9c" providerId="LiveId" clId="{74732030-CE70-4DFF-8302-656231C32B24}" dt="2021-11-23T11:19:30.748" v="9" actId="207"/>
        <pc:sldMkLst>
          <pc:docMk/>
          <pc:sldMk cId="6423114" sldId="510"/>
        </pc:sldMkLst>
        <pc:spChg chg="mod">
          <ac:chgData name="Anatoliy Kigel" userId="7432c6c4687b0a9c" providerId="LiveId" clId="{74732030-CE70-4DFF-8302-656231C32B24}" dt="2021-11-23T11:19:30.748" v="9" actId="207"/>
          <ac:spMkLst>
            <pc:docMk/>
            <pc:sldMk cId="6423114" sldId="510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74732030-CE70-4DFF-8302-656231C32B24}" dt="2021-11-23T13:12:06.922" v="595" actId="20577"/>
        <pc:sldMkLst>
          <pc:docMk/>
          <pc:sldMk cId="1487823905" sldId="520"/>
        </pc:sldMkLst>
        <pc:spChg chg="mod">
          <ac:chgData name="Anatoliy Kigel" userId="7432c6c4687b0a9c" providerId="LiveId" clId="{74732030-CE70-4DFF-8302-656231C32B24}" dt="2021-11-23T13:12:06.922" v="595" actId="20577"/>
          <ac:spMkLst>
            <pc:docMk/>
            <pc:sldMk cId="1487823905" sldId="52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4732030-CE70-4DFF-8302-656231C32B24}" dt="2021-11-23T12:36:51.620" v="25" actId="2696"/>
        <pc:sldMkLst>
          <pc:docMk/>
          <pc:sldMk cId="4015933068" sldId="520"/>
        </pc:sldMkLst>
        <pc:spChg chg="mod">
          <ac:chgData name="Anatoliy Kigel" userId="7432c6c4687b0a9c" providerId="LiveId" clId="{74732030-CE70-4DFF-8302-656231C32B24}" dt="2021-11-23T11:19:19.392" v="7" actId="207"/>
          <ac:spMkLst>
            <pc:docMk/>
            <pc:sldMk cId="4015933068" sldId="520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74732030-CE70-4DFF-8302-656231C32B24}" dt="2021-11-23T13:12:03.950" v="594"/>
        <pc:sldMkLst>
          <pc:docMk/>
          <pc:sldMk cId="2026322808" sldId="521"/>
        </pc:sldMkLst>
        <pc:spChg chg="del">
          <ac:chgData name="Anatoliy Kigel" userId="7432c6c4687b0a9c" providerId="LiveId" clId="{74732030-CE70-4DFF-8302-656231C32B24}" dt="2021-11-23T12:38:43.795" v="69" actId="478"/>
          <ac:spMkLst>
            <pc:docMk/>
            <pc:sldMk cId="2026322808" sldId="521"/>
            <ac:spMk id="2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9:02.386" v="72" actId="478"/>
          <ac:spMkLst>
            <pc:docMk/>
            <pc:sldMk cId="2026322808" sldId="521"/>
            <ac:spMk id="7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8:42.542" v="68" actId="478"/>
          <ac:spMkLst>
            <pc:docMk/>
            <pc:sldMk cId="2026322808" sldId="521"/>
            <ac:spMk id="8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3:06:02.080" v="589"/>
          <ac:spMkLst>
            <pc:docMk/>
            <pc:sldMk cId="2026322808" sldId="521"/>
            <ac:spMk id="10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2:49:52.774" v="442" actId="478"/>
          <ac:spMkLst>
            <pc:docMk/>
            <pc:sldMk cId="2026322808" sldId="521"/>
            <ac:spMk id="11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6:10.280" v="592" actId="1076"/>
          <ac:spMkLst>
            <pc:docMk/>
            <pc:sldMk cId="2026322808" sldId="521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5:12.570" v="560" actId="1035"/>
          <ac:spMkLst>
            <pc:docMk/>
            <pc:sldMk cId="2026322808" sldId="521"/>
            <ac:spMk id="1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3:06:06.879" v="591" actId="1076"/>
          <ac:picMkLst>
            <pc:docMk/>
            <pc:sldMk cId="2026322808" sldId="521"/>
            <ac:picMk id="4" creationId="{F759C960-D50C-427C-92BE-6AC5D6F52BA1}"/>
          </ac:picMkLst>
        </pc:picChg>
      </pc:sldChg>
      <pc:sldChg chg="add del">
        <pc:chgData name="Anatoliy Kigel" userId="7432c6c4687b0a9c" providerId="LiveId" clId="{74732030-CE70-4DFF-8302-656231C32B24}" dt="2021-11-23T12:36:51.620" v="25" actId="2696"/>
        <pc:sldMkLst>
          <pc:docMk/>
          <pc:sldMk cId="2832692443" sldId="521"/>
        </pc:sldMkLst>
      </pc:sldChg>
      <pc:sldChg chg="modSp mod">
        <pc:chgData name="Anatoliy Kigel" userId="7432c6c4687b0a9c" providerId="LiveId" clId="{74732030-CE70-4DFF-8302-656231C32B24}" dt="2021-11-23T11:19:26.306" v="8" actId="207"/>
        <pc:sldMkLst>
          <pc:docMk/>
          <pc:sldMk cId="1168196594" sldId="525"/>
        </pc:sldMkLst>
        <pc:spChg chg="mod">
          <ac:chgData name="Anatoliy Kigel" userId="7432c6c4687b0a9c" providerId="LiveId" clId="{74732030-CE70-4DFF-8302-656231C32B24}" dt="2021-11-23T11:19:26.306" v="8" actId="207"/>
          <ac:spMkLst>
            <pc:docMk/>
            <pc:sldMk cId="1168196594" sldId="52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4732030-CE70-4DFF-8302-656231C32B24}" dt="2021-11-24T07:49:47.392" v="672" actId="207"/>
        <pc:sldMkLst>
          <pc:docMk/>
          <pc:sldMk cId="3655498139" sldId="533"/>
        </pc:sldMkLst>
        <pc:spChg chg="mod">
          <ac:chgData name="Anatoliy Kigel" userId="7432c6c4687b0a9c" providerId="LiveId" clId="{74732030-CE70-4DFF-8302-656231C32B24}" dt="2021-11-24T07:49:47.392" v="672" actId="207"/>
          <ac:spMkLst>
            <pc:docMk/>
            <pc:sldMk cId="3655498139" sldId="5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54:57.880" v="695" actId="207"/>
        <pc:sldMkLst>
          <pc:docMk/>
          <pc:sldMk cId="4163464069" sldId="538"/>
        </pc:sldMkLst>
        <pc:spChg chg="mod">
          <ac:chgData name="Anatoliy Kigel" userId="7432c6c4687b0a9c" providerId="LiveId" clId="{74732030-CE70-4DFF-8302-656231C32B24}" dt="2021-11-24T07:54:57.880" v="695" actId="207"/>
          <ac:spMkLst>
            <pc:docMk/>
            <pc:sldMk cId="4163464069" sldId="538"/>
            <ac:spMk id="9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49:25.799" v="655" actId="20577"/>
        <pc:sldMkLst>
          <pc:docMk/>
          <pc:sldMk cId="433616710" sldId="543"/>
        </pc:sldMkLst>
        <pc:spChg chg="mod">
          <ac:chgData name="Anatoliy Kigel" userId="7432c6c4687b0a9c" providerId="LiveId" clId="{74732030-CE70-4DFF-8302-656231C32B24}" dt="2021-11-24T07:49:25.799" v="655" actId="20577"/>
          <ac:spMkLst>
            <pc:docMk/>
            <pc:sldMk cId="433616710" sldId="54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4732030-CE70-4DFF-8302-656231C32B24}" dt="2021-11-23T12:42:12.875" v="223" actId="20577"/>
        <pc:sldMkLst>
          <pc:docMk/>
          <pc:sldMk cId="430255524" sldId="544"/>
        </pc:sldMkLst>
        <pc:spChg chg="add del mod">
          <ac:chgData name="Anatoliy Kigel" userId="7432c6c4687b0a9c" providerId="LiveId" clId="{74732030-CE70-4DFF-8302-656231C32B24}" dt="2021-11-23T12:42:12.875" v="223" actId="20577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36:41.515" v="24" actId="6549"/>
          <ac:spMkLst>
            <pc:docMk/>
            <pc:sldMk cId="430255524" sldId="544"/>
            <ac:spMk id="4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2:36:12.187" v="21" actId="6549"/>
        <pc:sldMkLst>
          <pc:docMk/>
          <pc:sldMk cId="1383931911" sldId="551"/>
        </pc:sldMkLst>
        <pc:spChg chg="mod">
          <ac:chgData name="Anatoliy Kigel" userId="7432c6c4687b0a9c" providerId="LiveId" clId="{74732030-CE70-4DFF-8302-656231C32B24}" dt="2021-11-23T12:36:12.187" v="21" actId="6549"/>
          <ac:spMkLst>
            <pc:docMk/>
            <pc:sldMk cId="1383931911" sldId="551"/>
            <ac:spMk id="6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1:18:49.358" v="5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1:18:30.398" v="4" actId="1076"/>
        <pc:sldMkLst>
          <pc:docMk/>
          <pc:sldMk cId="60902838" sldId="553"/>
        </pc:sldMkLst>
        <pc:spChg chg="del">
          <ac:chgData name="Anatoliy Kigel" userId="7432c6c4687b0a9c" providerId="LiveId" clId="{74732030-CE70-4DFF-8302-656231C32B24}" dt="2021-11-23T11:17:59.328" v="3" actId="478"/>
          <ac:spMkLst>
            <pc:docMk/>
            <pc:sldMk cId="60902838" sldId="553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1:18:30.398" v="4" actId="1076"/>
          <ac:spMkLst>
            <pc:docMk/>
            <pc:sldMk cId="60902838" sldId="553"/>
            <ac:spMk id="13" creationId="{00000000-0000-0000-0000-000000000000}"/>
          </ac:spMkLst>
        </pc:spChg>
      </pc:sldChg>
      <pc:sldChg chg="modSp del mod">
        <pc:chgData name="Anatoliy Kigel" userId="7432c6c4687b0a9c" providerId="LiveId" clId="{74732030-CE70-4DFF-8302-656231C32B24}" dt="2021-11-23T12:35:48" v="18" actId="47"/>
        <pc:sldMkLst>
          <pc:docMk/>
          <pc:sldMk cId="2195301415" sldId="554"/>
        </pc:sldMkLst>
        <pc:spChg chg="mod">
          <ac:chgData name="Anatoliy Kigel" userId="7432c6c4687b0a9c" providerId="LiveId" clId="{74732030-CE70-4DFF-8302-656231C32B24}" dt="2021-11-23T11:19:11.598" v="6" actId="207"/>
          <ac:spMkLst>
            <pc:docMk/>
            <pc:sldMk cId="2195301415" sldId="554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2:35:48" v="18" actId="47"/>
        <pc:sldMkLst>
          <pc:docMk/>
          <pc:sldMk cId="3498409918" sldId="555"/>
        </pc:sldMkLst>
      </pc:sldChg>
      <pc:sldChg chg="del ord">
        <pc:chgData name="Anatoliy Kigel" userId="7432c6c4687b0a9c" providerId="LiveId" clId="{74732030-CE70-4DFF-8302-656231C32B24}" dt="2021-11-23T12:42:24.897" v="226" actId="47"/>
        <pc:sldMkLst>
          <pc:docMk/>
          <pc:sldMk cId="3178893395" sldId="558"/>
        </pc:sldMkLst>
      </pc:sldChg>
      <pc:sldChg chg="modSp mod ord">
        <pc:chgData name="Anatoliy Kigel" userId="7432c6c4687b0a9c" providerId="LiveId" clId="{74732030-CE70-4DFF-8302-656231C32B24}" dt="2021-11-23T13:12:41.783" v="630" actId="1035"/>
        <pc:sldMkLst>
          <pc:docMk/>
          <pc:sldMk cId="2422372216" sldId="559"/>
        </pc:sldMkLst>
        <pc:spChg chg="mod">
          <ac:chgData name="Anatoliy Kigel" userId="7432c6c4687b0a9c" providerId="LiveId" clId="{74732030-CE70-4DFF-8302-656231C32B24}" dt="2021-11-23T13:12:40.079" v="624" actId="1035"/>
          <ac:spMkLst>
            <pc:docMk/>
            <pc:sldMk cId="2422372216" sldId="559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12:41.783" v="630" actId="1035"/>
          <ac:spMkLst>
            <pc:docMk/>
            <pc:sldMk cId="2422372216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1:19:39.609" v="10" actId="47"/>
        <pc:sldMkLst>
          <pc:docMk/>
          <pc:sldMk cId="2610163172" sldId="560"/>
        </pc:sldMkLst>
      </pc:sldChg>
      <pc:sldChg chg="add">
        <pc:chgData name="Anatoliy Kigel" userId="7432c6c4687b0a9c" providerId="LiveId" clId="{74732030-CE70-4DFF-8302-656231C32B24}" dt="2021-11-22T21:36:07.231" v="0"/>
        <pc:sldMkLst>
          <pc:docMk/>
          <pc:sldMk cId="683977617" sldId="561"/>
        </pc:sldMkLst>
      </pc:sldChg>
      <pc:sldChg chg="add del">
        <pc:chgData name="Anatoliy Kigel" userId="7432c6c4687b0a9c" providerId="LiveId" clId="{74732030-CE70-4DFF-8302-656231C32B24}" dt="2021-11-23T12:42:26.269" v="227" actId="47"/>
        <pc:sldMkLst>
          <pc:docMk/>
          <pc:sldMk cId="1839795691" sldId="562"/>
        </pc:sldMkLst>
      </pc:sldChg>
      <pc:sldChg chg="addSp delSp modSp add mod">
        <pc:chgData name="Anatoliy Kigel" userId="7432c6c4687b0a9c" providerId="LiveId" clId="{74732030-CE70-4DFF-8302-656231C32B24}" dt="2021-11-23T12:44:30.669" v="268" actId="1076"/>
        <pc:sldMkLst>
          <pc:docMk/>
          <pc:sldMk cId="1614643305" sldId="568"/>
        </pc:sldMkLst>
        <pc:spChg chg="mod">
          <ac:chgData name="Anatoliy Kigel" userId="7432c6c4687b0a9c" providerId="LiveId" clId="{74732030-CE70-4DFF-8302-656231C32B24}" dt="2021-11-23T12:44:21.751" v="262" actId="20577"/>
          <ac:spMkLst>
            <pc:docMk/>
            <pc:sldMk cId="1614643305" sldId="568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44:30.669" v="268" actId="1076"/>
          <ac:spMkLst>
            <pc:docMk/>
            <pc:sldMk cId="1614643305" sldId="568"/>
            <ac:spMk id="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1:20:24.367" v="17" actId="1076"/>
          <ac:picMkLst>
            <pc:docMk/>
            <pc:sldMk cId="1614643305" sldId="568"/>
            <ac:picMk id="8" creationId="{46A27C18-4301-4751-A6D1-6B5CAC084A86}"/>
          </ac:picMkLst>
        </pc:picChg>
        <pc:picChg chg="del mod">
          <ac:chgData name="Anatoliy Kigel" userId="7432c6c4687b0a9c" providerId="LiveId" clId="{74732030-CE70-4DFF-8302-656231C32B24}" dt="2021-11-23T11:19:51.987" v="14" actId="21"/>
          <ac:picMkLst>
            <pc:docMk/>
            <pc:sldMk cId="1614643305" sldId="568"/>
            <ac:picMk id="11" creationId="{00000000-0000-0000-0000-000000000000}"/>
          </ac:picMkLst>
        </pc:picChg>
      </pc:sldChg>
      <pc:sldChg chg="modSp add mod">
        <pc:chgData name="Anatoliy Kigel" userId="7432c6c4687b0a9c" providerId="LiveId" clId="{74732030-CE70-4DFF-8302-656231C32B24}" dt="2021-11-23T13:12:10.404" v="596" actId="20577"/>
        <pc:sldMkLst>
          <pc:docMk/>
          <pc:sldMk cId="698367479" sldId="569"/>
        </pc:sldMkLst>
        <pc:spChg chg="mod">
          <ac:chgData name="Anatoliy Kigel" userId="7432c6c4687b0a9c" providerId="LiveId" clId="{74732030-CE70-4DFF-8302-656231C32B24}" dt="2021-11-23T13:12:10.404" v="596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add">
        <pc:chgData name="Anatoliy Kigel" userId="7432c6c4687b0a9c" providerId="LiveId" clId="{74732030-CE70-4DFF-8302-656231C32B24}" dt="2021-11-23T12:46:20.736" v="269" actId="2890"/>
        <pc:sldMkLst>
          <pc:docMk/>
          <pc:sldMk cId="3143375927" sldId="570"/>
        </pc:sldMkLst>
      </pc:sldChg>
    </pc:docChg>
  </pc:docChgLst>
  <pc:docChgLst>
    <pc:chgData name="Anatoliy Kigel" userId="7432c6c4687b0a9c" providerId="LiveId" clId="{45EA8885-49F5-45B5-9362-5378EDA4AF1F}"/>
    <pc:docChg chg="delSld modSld">
      <pc:chgData name="Anatoliy Kigel" userId="7432c6c4687b0a9c" providerId="LiveId" clId="{45EA8885-49F5-45B5-9362-5378EDA4AF1F}" dt="2021-04-09T08:52:14.525" v="3" actId="47"/>
      <pc:docMkLst>
        <pc:docMk/>
      </pc:docMkLst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3052163353" sldId="508"/>
        </pc:sldMkLst>
      </pc:sldChg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17641177" sldId="550"/>
        </pc:sldMkLst>
      </pc:sldChg>
      <pc:sldChg chg="modSp mod">
        <pc:chgData name="Anatoliy Kigel" userId="7432c6c4687b0a9c" providerId="LiveId" clId="{45EA8885-49F5-45B5-9362-5378EDA4AF1F}" dt="2021-04-09T08:52:03.497" v="2" actId="20577"/>
        <pc:sldMkLst>
          <pc:docMk/>
          <pc:sldMk cId="1383931911" sldId="551"/>
        </pc:sldMkLst>
        <pc:spChg chg="mod">
          <ac:chgData name="Anatoliy Kigel" userId="7432c6c4687b0a9c" providerId="LiveId" clId="{45EA8885-49F5-45B5-9362-5378EDA4AF1F}" dt="2021-04-09T08:52:03.497" v="2" actId="20577"/>
          <ac:spMkLst>
            <pc:docMk/>
            <pc:sldMk cId="1383931911" sldId="551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C9077403-035B-4156-8FD4-1F07BA9CB988}"/>
    <pc:docChg chg="undo custSel modSld">
      <pc:chgData name="Anatoliy Kigel" userId="7432c6c4687b0a9c" providerId="LiveId" clId="{C9077403-035B-4156-8FD4-1F07BA9CB988}" dt="2021-07-20T08:16:23.773" v="88" actId="20577"/>
      <pc:docMkLst>
        <pc:docMk/>
      </pc:docMkLst>
      <pc:sldChg chg="modSp mod">
        <pc:chgData name="Anatoliy Kigel" userId="7432c6c4687b0a9c" providerId="LiveId" clId="{C9077403-035B-4156-8FD4-1F07BA9CB988}" dt="2021-07-20T07:47:54.230" v="11" actId="6549"/>
        <pc:sldMkLst>
          <pc:docMk/>
          <pc:sldMk cId="1383931911" sldId="551"/>
        </pc:sldMkLst>
        <pc:spChg chg="mod">
          <ac:chgData name="Anatoliy Kigel" userId="7432c6c4687b0a9c" providerId="LiveId" clId="{C9077403-035B-4156-8FD4-1F07BA9CB988}" dt="2021-07-20T07:47:54.230" v="11" actId="6549"/>
          <ac:spMkLst>
            <pc:docMk/>
            <pc:sldMk cId="1383931911" sldId="551"/>
            <ac:spMk id="6" creationId="{00000000-0000-0000-0000-000000000000}"/>
          </ac:spMkLst>
        </pc:spChg>
      </pc:sldChg>
      <pc:sldChg chg="addSp delSp modSp mod">
        <pc:chgData name="Anatoliy Kigel" userId="7432c6c4687b0a9c" providerId="LiveId" clId="{C9077403-035B-4156-8FD4-1F07BA9CB988}" dt="2021-07-20T08:16:23.773" v="88" actId="20577"/>
        <pc:sldMkLst>
          <pc:docMk/>
          <pc:sldMk cId="3498409918" sldId="555"/>
        </pc:sldMkLst>
        <pc:spChg chg="mod">
          <ac:chgData name="Anatoliy Kigel" userId="7432c6c4687b0a9c" providerId="LiveId" clId="{C9077403-035B-4156-8FD4-1F07BA9CB988}" dt="2021-07-20T08:16:23.773" v="88" actId="20577"/>
          <ac:spMkLst>
            <pc:docMk/>
            <pc:sldMk cId="3498409918" sldId="555"/>
            <ac:spMk id="6" creationId="{00000000-0000-0000-0000-000000000000}"/>
          </ac:spMkLst>
        </pc:spChg>
        <pc:spChg chg="mod">
          <ac:chgData name="Anatoliy Kigel" userId="7432c6c4687b0a9c" providerId="LiveId" clId="{C9077403-035B-4156-8FD4-1F07BA9CB988}" dt="2021-07-20T07:48:16.157" v="24" actId="20577"/>
          <ac:spMkLst>
            <pc:docMk/>
            <pc:sldMk cId="3498409918" sldId="555"/>
            <ac:spMk id="7" creationId="{00000000-0000-0000-0000-000000000000}"/>
          </ac:spMkLst>
        </pc:spChg>
        <pc:picChg chg="del">
          <ac:chgData name="Anatoliy Kigel" userId="7432c6c4687b0a9c" providerId="LiveId" clId="{C9077403-035B-4156-8FD4-1F07BA9CB988}" dt="2021-07-20T08:16:02.140" v="74" actId="478"/>
          <ac:picMkLst>
            <pc:docMk/>
            <pc:sldMk cId="3498409918" sldId="555"/>
            <ac:picMk id="2" creationId="{00000000-0000-0000-0000-000000000000}"/>
          </ac:picMkLst>
        </pc:picChg>
        <pc:picChg chg="add mod">
          <ac:chgData name="Anatoliy Kigel" userId="7432c6c4687b0a9c" providerId="LiveId" clId="{C9077403-035B-4156-8FD4-1F07BA9CB988}" dt="2021-07-20T08:16:16.460" v="83" actId="1036"/>
          <ac:picMkLst>
            <pc:docMk/>
            <pc:sldMk cId="3498409918" sldId="555"/>
            <ac:picMk id="8" creationId="{0F708713-9A19-4EEA-81C5-237A4874C64A}"/>
          </ac:picMkLst>
        </pc:picChg>
      </pc:sldChg>
      <pc:sldChg chg="addSp delSp modSp mod">
        <pc:chgData name="Anatoliy Kigel" userId="7432c6c4687b0a9c" providerId="LiveId" clId="{C9077403-035B-4156-8FD4-1F07BA9CB988}" dt="2021-07-20T08:14:45.580" v="73" actId="1036"/>
        <pc:sldMkLst>
          <pc:docMk/>
          <pc:sldMk cId="2610163172" sldId="560"/>
        </pc:sldMkLst>
        <pc:spChg chg="add mod">
          <ac:chgData name="Anatoliy Kigel" userId="7432c6c4687b0a9c" providerId="LiveId" clId="{C9077403-035B-4156-8FD4-1F07BA9CB988}" dt="2021-07-20T08:14:45.580" v="73" actId="1036"/>
          <ac:spMkLst>
            <pc:docMk/>
            <pc:sldMk cId="2610163172" sldId="560"/>
            <ac:spMk id="7" creationId="{A099A716-F6FB-4C09-BF4C-BAC1D8DAC788}"/>
          </ac:spMkLst>
        </pc:spChg>
        <pc:spChg chg="mod">
          <ac:chgData name="Anatoliy Kigel" userId="7432c6c4687b0a9c" providerId="LiveId" clId="{C9077403-035B-4156-8FD4-1F07BA9CB988}" dt="2021-07-20T08:14:44.500" v="70" actId="1036"/>
          <ac:spMkLst>
            <pc:docMk/>
            <pc:sldMk cId="2610163172" sldId="560"/>
            <ac:spMk id="9" creationId="{00000000-0000-0000-0000-000000000000}"/>
          </ac:spMkLst>
        </pc:spChg>
        <pc:picChg chg="del mod">
          <ac:chgData name="Anatoliy Kigel" userId="7432c6c4687b0a9c" providerId="LiveId" clId="{C9077403-035B-4156-8FD4-1F07BA9CB988}" dt="2021-07-20T08:14:40.385" v="65" actId="478"/>
          <ac:picMkLst>
            <pc:docMk/>
            <pc:sldMk cId="2610163172" sldId="560"/>
            <ac:picMk id="4" creationId="{CC82C22F-4970-4812-817F-0C754E1CA20D}"/>
          </ac:picMkLst>
        </pc:picChg>
        <pc:picChg chg="add mod">
          <ac:chgData name="Anatoliy Kigel" userId="7432c6c4687b0a9c" providerId="LiveId" clId="{C9077403-035B-4156-8FD4-1F07BA9CB988}" dt="2021-07-20T08:14:41.963" v="67" actId="1076"/>
          <ac:picMkLst>
            <pc:docMk/>
            <pc:sldMk cId="2610163172" sldId="560"/>
            <ac:picMk id="6" creationId="{AEE43F5E-7396-4440-867D-144250AED2B0}"/>
          </ac:picMkLst>
        </pc:picChg>
      </pc:sldChg>
    </pc:docChg>
  </pc:docChgLst>
  <pc:docChgLst>
    <pc:chgData name="Anatoliy Kigel" userId="7432c6c4687b0a9c" providerId="LiveId" clId="{17D318F2-97A9-429C-8618-37A2DFDAFEBD}"/>
    <pc:docChg chg="modSld">
      <pc:chgData name="Anatoliy Kigel" userId="7432c6c4687b0a9c" providerId="LiveId" clId="{17D318F2-97A9-429C-8618-37A2DFDAFEBD}" dt="2022-07-07T18:50:22.667" v="2" actId="6549"/>
      <pc:docMkLst>
        <pc:docMk/>
      </pc:docMkLst>
      <pc:sldChg chg="modSp mod">
        <pc:chgData name="Anatoliy Kigel" userId="7432c6c4687b0a9c" providerId="LiveId" clId="{17D318F2-97A9-429C-8618-37A2DFDAFEBD}" dt="2022-07-07T18:50:22.667" v="2" actId="6549"/>
        <pc:sldMkLst>
          <pc:docMk/>
          <pc:sldMk cId="1383931911" sldId="551"/>
        </pc:sldMkLst>
        <pc:spChg chg="mod">
          <ac:chgData name="Anatoliy Kigel" userId="7432c6c4687b0a9c" providerId="LiveId" clId="{17D318F2-97A9-429C-8618-37A2DFDAFEBD}" dt="2022-07-07T18:50:22.667" v="2" actId="6549"/>
          <ac:spMkLst>
            <pc:docMk/>
            <pc:sldMk cId="1383931911" sldId="551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93CA1F2A-9A5F-4067-95A9-27BCD65C3C5B}"/>
    <pc:docChg chg="undo custSel addSld delSld modSld">
      <pc:chgData name="Anatoliy Kigel" userId="7432c6c4687b0a9c" providerId="LiveId" clId="{93CA1F2A-9A5F-4067-95A9-27BCD65C3C5B}" dt="2022-04-01T17:02:53.013" v="331" actId="207"/>
      <pc:docMkLst>
        <pc:docMk/>
      </pc:docMkLst>
      <pc:sldChg chg="del">
        <pc:chgData name="Anatoliy Kigel" userId="7432c6c4687b0a9c" providerId="LiveId" clId="{93CA1F2A-9A5F-4067-95A9-27BCD65C3C5B}" dt="2022-04-01T16:54:24.843" v="10" actId="47"/>
        <pc:sldMkLst>
          <pc:docMk/>
          <pc:sldMk cId="1487823905" sldId="520"/>
        </pc:sldMkLst>
      </pc:sldChg>
      <pc:sldChg chg="del">
        <pc:chgData name="Anatoliy Kigel" userId="7432c6c4687b0a9c" providerId="LiveId" clId="{93CA1F2A-9A5F-4067-95A9-27BCD65C3C5B}" dt="2022-04-01T16:54:24.843" v="10" actId="47"/>
        <pc:sldMkLst>
          <pc:docMk/>
          <pc:sldMk cId="2026322808" sldId="521"/>
        </pc:sldMkLst>
      </pc:sldChg>
      <pc:sldChg chg="modSp mod">
        <pc:chgData name="Anatoliy Kigel" userId="7432c6c4687b0a9c" providerId="LiveId" clId="{93CA1F2A-9A5F-4067-95A9-27BCD65C3C5B}" dt="2022-04-01T16:54:28.649" v="13" actId="20577"/>
        <pc:sldMkLst>
          <pc:docMk/>
          <pc:sldMk cId="3655498139" sldId="533"/>
        </pc:sldMkLst>
        <pc:spChg chg="mod">
          <ac:chgData name="Anatoliy Kigel" userId="7432c6c4687b0a9c" providerId="LiveId" clId="{93CA1F2A-9A5F-4067-95A9-27BCD65C3C5B}" dt="2022-04-01T16:54:28.649" v="13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93CA1F2A-9A5F-4067-95A9-27BCD65C3C5B}" dt="2022-04-01T16:54:08.951" v="9" actId="1076"/>
        <pc:sldMkLst>
          <pc:docMk/>
          <pc:sldMk cId="1383931911" sldId="551"/>
        </pc:sldMkLst>
        <pc:spChg chg="mod">
          <ac:chgData name="Anatoliy Kigel" userId="7432c6c4687b0a9c" providerId="LiveId" clId="{93CA1F2A-9A5F-4067-95A9-27BCD65C3C5B}" dt="2022-04-01T16:54:04.864" v="8" actId="6549"/>
          <ac:spMkLst>
            <pc:docMk/>
            <pc:sldMk cId="1383931911" sldId="551"/>
            <ac:spMk id="6" creationId="{00000000-0000-0000-0000-000000000000}"/>
          </ac:spMkLst>
        </pc:spChg>
        <pc:picChg chg="add mod">
          <ac:chgData name="Anatoliy Kigel" userId="7432c6c4687b0a9c" providerId="LiveId" clId="{93CA1F2A-9A5F-4067-95A9-27BCD65C3C5B}" dt="2022-04-01T16:54:08.951" v="9" actId="1076"/>
          <ac:picMkLst>
            <pc:docMk/>
            <pc:sldMk cId="1383931911" sldId="551"/>
            <ac:picMk id="4" creationId="{1B47DFDF-DE70-4DCC-897F-D9AB9D83E5A9}"/>
          </ac:picMkLst>
        </pc:picChg>
        <pc:picChg chg="del">
          <ac:chgData name="Anatoliy Kigel" userId="7432c6c4687b0a9c" providerId="LiveId" clId="{93CA1F2A-9A5F-4067-95A9-27BCD65C3C5B}" dt="2022-04-01T16:53:25.594" v="0" actId="478"/>
          <ac:picMkLst>
            <pc:docMk/>
            <pc:sldMk cId="1383931911" sldId="551"/>
            <ac:picMk id="5" creationId="{00000000-0000-0000-0000-000000000000}"/>
          </ac:picMkLst>
        </pc:picChg>
      </pc:sldChg>
      <pc:sldChg chg="addSp modSp mod">
        <pc:chgData name="Anatoliy Kigel" userId="7432c6c4687b0a9c" providerId="LiveId" clId="{93CA1F2A-9A5F-4067-95A9-27BCD65C3C5B}" dt="2022-04-01T16:55:55.642" v="23" actId="571"/>
        <pc:sldMkLst>
          <pc:docMk/>
          <pc:sldMk cId="60902838" sldId="553"/>
        </pc:sldMkLst>
        <pc:spChg chg="add mod">
          <ac:chgData name="Anatoliy Kigel" userId="7432c6c4687b0a9c" providerId="LiveId" clId="{93CA1F2A-9A5F-4067-95A9-27BCD65C3C5B}" dt="2022-04-01T16:55:55.642" v="23" actId="571"/>
          <ac:spMkLst>
            <pc:docMk/>
            <pc:sldMk cId="60902838" sldId="553"/>
            <ac:spMk id="7" creationId="{B0BB784C-931F-4524-9FD5-C539F7ED60F6}"/>
          </ac:spMkLst>
        </pc:spChg>
        <pc:spChg chg="mod">
          <ac:chgData name="Anatoliy Kigel" userId="7432c6c4687b0a9c" providerId="LiveId" clId="{93CA1F2A-9A5F-4067-95A9-27BCD65C3C5B}" dt="2022-04-01T16:55:51.824" v="21" actId="1076"/>
          <ac:spMkLst>
            <pc:docMk/>
            <pc:sldMk cId="60902838" sldId="553"/>
            <ac:spMk id="13" creationId="{00000000-0000-0000-0000-000000000000}"/>
          </ac:spMkLst>
        </pc:spChg>
        <pc:picChg chg="mod">
          <ac:chgData name="Anatoliy Kigel" userId="7432c6c4687b0a9c" providerId="LiveId" clId="{93CA1F2A-9A5F-4067-95A9-27BCD65C3C5B}" dt="2022-04-01T16:55:52.903" v="22" actId="1076"/>
          <ac:picMkLst>
            <pc:docMk/>
            <pc:sldMk cId="60902838" sldId="553"/>
            <ac:picMk id="2052" creationId="{00000000-0000-0000-0000-000000000000}"/>
          </ac:picMkLst>
        </pc:picChg>
      </pc:sldChg>
      <pc:sldChg chg="modSp mod">
        <pc:chgData name="Anatoliy Kigel" userId="7432c6c4687b0a9c" providerId="LiveId" clId="{93CA1F2A-9A5F-4067-95A9-27BCD65C3C5B}" dt="2022-04-01T17:02:53.013" v="331" actId="207"/>
        <pc:sldMkLst>
          <pc:docMk/>
          <pc:sldMk cId="1614643305" sldId="568"/>
        </pc:sldMkLst>
        <pc:spChg chg="mod">
          <ac:chgData name="Anatoliy Kigel" userId="7432c6c4687b0a9c" providerId="LiveId" clId="{93CA1F2A-9A5F-4067-95A9-27BCD65C3C5B}" dt="2022-04-01T17:02:53.013" v="331" actId="207"/>
          <ac:spMkLst>
            <pc:docMk/>
            <pc:sldMk cId="1614643305" sldId="568"/>
            <ac:spMk id="3" creationId="{00000000-0000-0000-0000-000000000000}"/>
          </ac:spMkLst>
        </pc:spChg>
      </pc:sldChg>
      <pc:sldChg chg="del">
        <pc:chgData name="Anatoliy Kigel" userId="7432c6c4687b0a9c" providerId="LiveId" clId="{93CA1F2A-9A5F-4067-95A9-27BCD65C3C5B}" dt="2022-04-01T16:54:24.843" v="10" actId="47"/>
        <pc:sldMkLst>
          <pc:docMk/>
          <pc:sldMk cId="698367479" sldId="569"/>
        </pc:sldMkLst>
      </pc:sldChg>
      <pc:sldChg chg="addSp delSp modSp add mod">
        <pc:chgData name="Anatoliy Kigel" userId="7432c6c4687b0a9c" providerId="LiveId" clId="{93CA1F2A-9A5F-4067-95A9-27BCD65C3C5B}" dt="2022-04-01T17:01:02.313" v="326" actId="1038"/>
        <pc:sldMkLst>
          <pc:docMk/>
          <pc:sldMk cId="3534537529" sldId="569"/>
        </pc:sldMkLst>
        <pc:spChg chg="add del">
          <ac:chgData name="Anatoliy Kigel" userId="7432c6c4687b0a9c" providerId="LiveId" clId="{93CA1F2A-9A5F-4067-95A9-27BCD65C3C5B}" dt="2022-04-01T16:56:31.463" v="98"/>
          <ac:spMkLst>
            <pc:docMk/>
            <pc:sldMk cId="3534537529" sldId="569"/>
            <ac:spMk id="2" creationId="{C2EC837D-223D-4BE0-B243-1312D162A1D2}"/>
          </ac:spMkLst>
        </pc:spChg>
        <pc:spChg chg="mod">
          <ac:chgData name="Anatoliy Kigel" userId="7432c6c4687b0a9c" providerId="LiveId" clId="{93CA1F2A-9A5F-4067-95A9-27BCD65C3C5B}" dt="2022-04-01T16:58:46.981" v="141" actId="403"/>
          <ac:spMkLst>
            <pc:docMk/>
            <pc:sldMk cId="3534537529" sldId="569"/>
            <ac:spMk id="3" creationId="{00000000-0000-0000-0000-000000000000}"/>
          </ac:spMkLst>
        </pc:spChg>
        <pc:spChg chg="del">
          <ac:chgData name="Anatoliy Kigel" userId="7432c6c4687b0a9c" providerId="LiveId" clId="{93CA1F2A-9A5F-4067-95A9-27BCD65C3C5B}" dt="2022-04-01T16:56:43.101" v="106" actId="478"/>
          <ac:spMkLst>
            <pc:docMk/>
            <pc:sldMk cId="3534537529" sldId="569"/>
            <ac:spMk id="6" creationId="{00000000-0000-0000-0000-000000000000}"/>
          </ac:spMkLst>
        </pc:spChg>
        <pc:spChg chg="add mod">
          <ac:chgData name="Anatoliy Kigel" userId="7432c6c4687b0a9c" providerId="LiveId" clId="{93CA1F2A-9A5F-4067-95A9-27BCD65C3C5B}" dt="2022-04-01T16:58:36.361" v="131" actId="255"/>
          <ac:spMkLst>
            <pc:docMk/>
            <pc:sldMk cId="3534537529" sldId="569"/>
            <ac:spMk id="8" creationId="{D7F0917B-E558-468B-A3CE-BD6F3CDB72E7}"/>
          </ac:spMkLst>
        </pc:spChg>
        <pc:spChg chg="add mod">
          <ac:chgData name="Anatoliy Kigel" userId="7432c6c4687b0a9c" providerId="LiveId" clId="{93CA1F2A-9A5F-4067-95A9-27BCD65C3C5B}" dt="2022-04-01T17:01:02.313" v="326" actId="1038"/>
          <ac:spMkLst>
            <pc:docMk/>
            <pc:sldMk cId="3534537529" sldId="569"/>
            <ac:spMk id="9" creationId="{7997FD09-DE63-40F3-8B39-263C54BEDE04}"/>
          </ac:spMkLst>
        </pc:spChg>
        <pc:picChg chg="del">
          <ac:chgData name="Anatoliy Kigel" userId="7432c6c4687b0a9c" providerId="LiveId" clId="{93CA1F2A-9A5F-4067-95A9-27BCD65C3C5B}" dt="2022-04-01T16:56:28.032" v="96" actId="478"/>
          <ac:picMkLst>
            <pc:docMk/>
            <pc:sldMk cId="3534537529" sldId="569"/>
            <ac:picMk id="4" creationId="{1B47DFDF-DE70-4DCC-897F-D9AB9D83E5A9}"/>
          </ac:picMkLst>
        </pc:picChg>
      </pc:sldChg>
      <pc:sldChg chg="del">
        <pc:chgData name="Anatoliy Kigel" userId="7432c6c4687b0a9c" providerId="LiveId" clId="{93CA1F2A-9A5F-4067-95A9-27BCD65C3C5B}" dt="2022-04-01T16:54:24.843" v="10" actId="47"/>
        <pc:sldMkLst>
          <pc:docMk/>
          <pc:sldMk cId="3143375927" sldId="5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07.07.2022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vuemastery.com/courses/intro-to-vue-3/intro-to-vue3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ecode.org.ua/in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3.ru.vu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202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Vue.js</a:t>
            </a:r>
            <a:endParaRPr lang="uk-UA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60648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Intro to Vue.js</a:t>
            </a:r>
            <a:endParaRPr lang="ru-RU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9492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https://www.vuemastery.com/courses/intro-to-vue-3/intro-to-vue3/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03" y="1435717"/>
            <a:ext cx="7824192" cy="41535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8397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636912"/>
            <a:ext cx="12192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rgbClr val="0070C0"/>
                </a:solidFill>
              </a:rPr>
              <a:t>Продолжим </a:t>
            </a:r>
            <a:br>
              <a:rPr lang="ru-RU" sz="8000" b="1" dirty="0">
                <a:solidFill>
                  <a:srgbClr val="0070C0"/>
                </a:solidFill>
              </a:rPr>
            </a:br>
            <a:r>
              <a:rPr lang="ru-RU" sz="8000" b="1" dirty="0">
                <a:solidFill>
                  <a:srgbClr val="0070C0"/>
                </a:solidFill>
              </a:rPr>
              <a:t>разбирать </a:t>
            </a:r>
            <a:r>
              <a:rPr lang="en-US" sz="8000" b="1" dirty="0">
                <a:solidFill>
                  <a:srgbClr val="00B050"/>
                </a:solidFill>
              </a:rPr>
              <a:t>Vue.js</a:t>
            </a:r>
            <a:endParaRPr lang="ru-RU" sz="80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90872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242237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rgbClr val="00B050"/>
                </a:solidFill>
              </a:rPr>
              <a:t>#H.1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6991" y="4307197"/>
            <a:ext cx="4644516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По сути реализуйте аналог того, что предлагает сервис</a:t>
            </a:r>
            <a:r>
              <a:rPr lang="ru-RU" b="1" dirty="0"/>
              <a:t>: </a:t>
            </a:r>
            <a:r>
              <a:rPr lang="en-US" b="1" dirty="0">
                <a:hlinkClick r:id="rId2"/>
              </a:rPr>
              <a:t>http://decode.org.ua/inn</a:t>
            </a:r>
            <a:r>
              <a:rPr lang="ru-RU" b="1" dirty="0"/>
              <a:t> </a:t>
            </a:r>
            <a:r>
              <a:rPr lang="ru-RU" dirty="0"/>
              <a:t>но в динамике, как только пользователь вводит нужное кол-во цифр приложение сразу же должно отображать результаты.</a:t>
            </a:r>
            <a:endParaRPr lang="ru-R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184953" y="1290899"/>
            <a:ext cx="53285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Реализуйте приложение которое</a:t>
            </a:r>
            <a:r>
              <a:rPr lang="en-US" sz="2000" dirty="0"/>
              <a:t> </a:t>
            </a:r>
            <a:r>
              <a:rPr lang="ru-RU" sz="2000" dirty="0"/>
              <a:t>на основании вводимого пользователем ИНН</a:t>
            </a:r>
            <a:r>
              <a:rPr lang="en-US" sz="2000" dirty="0"/>
              <a:t>’</a:t>
            </a:r>
            <a:r>
              <a:rPr lang="ru-RU" sz="2000" dirty="0"/>
              <a:t>а</a:t>
            </a:r>
            <a:r>
              <a:rPr lang="en-US" sz="2000" dirty="0"/>
              <a:t> </a:t>
            </a:r>
            <a:r>
              <a:rPr lang="ru-RU" sz="2000" dirty="0"/>
              <a:t>выводит данные о том, </a:t>
            </a:r>
            <a:r>
              <a:rPr lang="ru-RU" sz="2000" b="1" dirty="0"/>
              <a:t>корректен</a:t>
            </a:r>
            <a:r>
              <a:rPr lang="ru-RU" sz="2000" dirty="0"/>
              <a:t> ли он, </a:t>
            </a:r>
            <a:r>
              <a:rPr lang="ru-RU" sz="2000" b="1" dirty="0"/>
              <a:t>дату рождения </a:t>
            </a:r>
            <a:r>
              <a:rPr lang="ru-RU" sz="2000" dirty="0"/>
              <a:t>человека, его </a:t>
            </a:r>
            <a:r>
              <a:rPr lang="ru-RU" sz="2000" b="1" dirty="0"/>
              <a:t>пол</a:t>
            </a:r>
            <a:r>
              <a:rPr lang="ru-RU" sz="2000" dirty="0"/>
              <a:t>, </a:t>
            </a:r>
            <a:r>
              <a:rPr lang="ru-RU" sz="2000" b="1" dirty="0"/>
              <a:t>знак зодиака </a:t>
            </a:r>
            <a:r>
              <a:rPr lang="ru-RU" sz="2000" dirty="0"/>
              <a:t>и </a:t>
            </a:r>
            <a:r>
              <a:rPr lang="ru-RU" sz="2000" b="1" dirty="0"/>
              <a:t>символ года </a:t>
            </a:r>
            <a:r>
              <a:rPr lang="ru-RU" sz="2000" dirty="0"/>
              <a:t>рождения по восточному календарю </a:t>
            </a:r>
            <a:r>
              <a:rPr lang="ru-RU" sz="2000" dirty="0">
                <a:sym typeface="Wingdings" panose="05000000000000000000" pitchFamily="2" charset="2"/>
              </a:rPr>
              <a:t> (тигр, лошадь и т.д.) </a:t>
            </a:r>
            <a:r>
              <a:rPr lang="en-US" sz="2000" b="1" dirty="0">
                <a:sym typeface="Wingdings" panose="05000000000000000000" pitchFamily="2" charset="2"/>
              </a:rPr>
              <a:t>Vue.js </a:t>
            </a:r>
            <a:r>
              <a:rPr lang="ru-RU" sz="2000" dirty="0">
                <a:sym typeface="Wingdings" panose="05000000000000000000" pitchFamily="2" charset="2"/>
              </a:rPr>
              <a:t>вам в помощь.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59" y="3933056"/>
            <a:ext cx="5820813" cy="2924944"/>
          </a:xfrm>
          <a:prstGeom prst="rect">
            <a:avLst/>
          </a:prstGeom>
        </p:spPr>
      </p:pic>
      <p:pic>
        <p:nvPicPr>
          <p:cNvPr id="8" name="Picture 2" descr="Ð ÐµÐ·ÑÐ»ÑÑÐ°Ñ Ð¿Ð¾ÑÑÐºÑ Ð·Ð¾Ð±ÑÐ°Ð¶ÐµÐ½Ñ Ð·Ð° Ð·Ð°Ð¿Ð¸ÑÐ¾Ð¼ &quot;ÑÐ¿Ð½&quot;">
            <a:extLst>
              <a:ext uri="{FF2B5EF4-FFF2-40B4-BE49-F238E27FC236}">
                <a16:creationId xmlns:a16="http://schemas.microsoft.com/office/drawing/2014/main" id="{46A27C18-4301-4751-A6D1-6B5CAC084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1" y="1036912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64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</a:t>
            </a:r>
            <a:r>
              <a:rPr lang="en-US" sz="6000" b="1" dirty="0">
                <a:solidFill>
                  <a:srgbClr val="FFFF00"/>
                </a:solidFill>
              </a:rPr>
              <a:t>S</a:t>
            </a:r>
            <a:r>
              <a:rPr lang="en-US" sz="6000" b="1" dirty="0"/>
              <a:t>ingle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/>
              <a:t>age </a:t>
            </a:r>
            <a:r>
              <a:rPr lang="en-US" sz="6000" b="1" dirty="0">
                <a:solidFill>
                  <a:srgbClr val="FFFF00"/>
                </a:solidFill>
              </a:rPr>
              <a:t>A</a:t>
            </a:r>
            <a:r>
              <a:rPr lang="en-US" sz="6000" b="1" dirty="0"/>
              <a:t>pplication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48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Одностраничное приложение 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600" b="1" dirty="0"/>
              <a:t>ingle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3600" b="1" dirty="0"/>
              <a:t>age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600" b="1" dirty="0"/>
              <a:t>pplication</a:t>
            </a:r>
            <a:r>
              <a:rPr lang="ru-RU" sz="3600" b="1" dirty="0"/>
              <a:t>)</a:t>
            </a:r>
          </a:p>
        </p:txBody>
      </p:sp>
      <p:pic>
        <p:nvPicPr>
          <p:cNvPr id="2052" name="Picture 4" descr="http://cdni.wired.co.uk/1920x1280/g_j/Gmail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384" y="1586678"/>
            <a:ext cx="6299606" cy="4199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7248128" y="1916832"/>
            <a:ext cx="44644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SPA</a:t>
            </a:r>
            <a:r>
              <a:rPr lang="ru-RU" sz="2800" dirty="0"/>
              <a:t> – это </a:t>
            </a:r>
            <a:r>
              <a:rPr lang="ru-RU" sz="2800" b="1" dirty="0"/>
              <a:t>веб-приложение</a:t>
            </a:r>
            <a:r>
              <a:rPr lang="ru-RU" sz="2800" dirty="0"/>
              <a:t>, размещенное на одной странице, которая для обеспечения работы загружает все данные вместе с загрузкой самой страницы (</a:t>
            </a:r>
            <a:r>
              <a:rPr lang="ru-RU" sz="2800" i="1" dirty="0"/>
              <a:t>или по ходу работы</a:t>
            </a:r>
            <a:r>
              <a:rPr lang="en-US" sz="2800" i="1" dirty="0"/>
              <a:t> -</a:t>
            </a:r>
            <a:r>
              <a:rPr lang="ru-RU" sz="2800" i="1" dirty="0"/>
              <a:t> </a:t>
            </a:r>
            <a:r>
              <a:rPr lang="en-US" sz="2800" i="1" dirty="0"/>
              <a:t>AJAX-</a:t>
            </a:r>
            <a:r>
              <a:rPr lang="ru-RU" sz="2800" i="1" dirty="0" err="1"/>
              <a:t>ом</a:t>
            </a:r>
            <a:r>
              <a:rPr lang="ru-RU" sz="2800" dirty="0"/>
              <a:t>).</a:t>
            </a:r>
          </a:p>
        </p:txBody>
      </p:sp>
      <p:sp>
        <p:nvSpPr>
          <p:cNvPr id="7" name="Прямоугольник 12">
            <a:extLst>
              <a:ext uri="{FF2B5EF4-FFF2-40B4-BE49-F238E27FC236}">
                <a16:creationId xmlns:a16="http://schemas.microsoft.com/office/drawing/2014/main" id="{B0BB784C-931F-4524-9FD5-C539F7ED60F6}"/>
              </a:ext>
            </a:extLst>
          </p:cNvPr>
          <p:cNvSpPr/>
          <p:nvPr/>
        </p:nvSpPr>
        <p:spPr>
          <a:xfrm>
            <a:off x="7248128" y="1916831"/>
            <a:ext cx="44644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SPA</a:t>
            </a:r>
            <a:r>
              <a:rPr lang="ru-RU" sz="2800" dirty="0"/>
              <a:t> – это </a:t>
            </a:r>
            <a:r>
              <a:rPr lang="ru-RU" sz="2800" b="1" dirty="0"/>
              <a:t>веб-приложение</a:t>
            </a:r>
            <a:r>
              <a:rPr lang="ru-RU" sz="2800" dirty="0"/>
              <a:t>, размещенное на одной странице, которая для обеспечения работы загружает все данные вместе с загрузкой самой страницы (</a:t>
            </a:r>
            <a:r>
              <a:rPr lang="ru-RU" sz="2800" i="1" dirty="0"/>
              <a:t>или по ходу работы</a:t>
            </a:r>
            <a:r>
              <a:rPr lang="en-US" sz="2800" i="1" dirty="0"/>
              <a:t> -</a:t>
            </a:r>
            <a:r>
              <a:rPr lang="ru-RU" sz="2800" i="1" dirty="0"/>
              <a:t> </a:t>
            </a:r>
            <a:r>
              <a:rPr lang="en-US" sz="2800" i="1" dirty="0"/>
              <a:t>AJAX-</a:t>
            </a:r>
            <a:r>
              <a:rPr lang="ru-RU" sz="2800" i="1" dirty="0" err="1"/>
              <a:t>ом</a:t>
            </a:r>
            <a:r>
              <a:rPr lang="ru-RU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9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Vue.js</a:t>
            </a:r>
            <a:endParaRPr lang="uk-UA" sz="13800" b="1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https://v3.ru.vuejs.org/</a:t>
            </a:r>
            <a:endParaRPr lang="ru-RU" sz="3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47DFDF-DE70-4DCC-897F-D9AB9D83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238160"/>
            <a:ext cx="10200456" cy="43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3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689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Vue.js</a:t>
            </a:r>
            <a:r>
              <a:rPr lang="ru-RU" sz="6000" b="1" dirty="0"/>
              <a:t> – подключаем </a:t>
            </a:r>
            <a:r>
              <a:rPr lang="en-US" sz="6000" b="1" dirty="0"/>
              <a:t>CDN</a:t>
            </a:r>
            <a:endParaRPr lang="ru-RU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0917B-E558-468B-A3CE-BD6F3CDB72E7}"/>
              </a:ext>
            </a:extLst>
          </p:cNvPr>
          <p:cNvSpPr txBox="1"/>
          <p:nvPr/>
        </p:nvSpPr>
        <p:spPr>
          <a:xfrm>
            <a:off x="0" y="3140968"/>
            <a:ext cx="12192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https://unpkg.com/vue@3/dist/vue.esm-browser.js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7FD09-DE63-40F3-8B39-263C54BEDE04}"/>
              </a:ext>
            </a:extLst>
          </p:cNvPr>
          <p:cNvSpPr txBox="1"/>
          <p:nvPr/>
        </p:nvSpPr>
        <p:spPr>
          <a:xfrm>
            <a:off x="839416" y="4797152"/>
            <a:ext cx="1080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Используйте для импорта элементов фреймворка </a:t>
            </a:r>
            <a:br>
              <a:rPr lang="ru-RU" sz="2800" i="1" dirty="0"/>
            </a:br>
            <a:r>
              <a:rPr lang="ru-RU" sz="2800" i="1" dirty="0"/>
              <a:t>(ссылка на</a:t>
            </a:r>
            <a:r>
              <a:rPr lang="en-US" sz="2800" i="1" dirty="0"/>
              <a:t> </a:t>
            </a:r>
            <a:r>
              <a:rPr lang="ru-RU" sz="2800" i="1" dirty="0"/>
              <a:t>версию </a:t>
            </a:r>
            <a:r>
              <a:rPr lang="en-US" sz="2800" b="1" i="1" dirty="0"/>
              <a:t>ECMAScript</a:t>
            </a:r>
            <a:r>
              <a:rPr lang="ru-RU" sz="2800" b="1" i="1" dirty="0"/>
              <a:t> </a:t>
            </a:r>
            <a:r>
              <a:rPr lang="en-US" sz="2800" b="1" i="1" dirty="0"/>
              <a:t>Module</a:t>
            </a:r>
            <a:r>
              <a:rPr lang="ru-RU" sz="2800" b="1" i="1" dirty="0"/>
              <a:t> </a:t>
            </a:r>
            <a:r>
              <a:rPr lang="ru-RU" sz="2800" i="1" dirty="0"/>
              <a:t>версию библиотеки)</a:t>
            </a:r>
            <a:endParaRPr lang="uk-UA" sz="2800" i="1" dirty="0"/>
          </a:p>
        </p:txBody>
      </p:sp>
    </p:spTree>
    <p:extLst>
      <p:ext uri="{BB962C8B-B14F-4D97-AF65-F5344CB8AC3E}">
        <p14:creationId xmlns:p14="http://schemas.microsoft.com/office/powerpoint/2010/main" val="353453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 + </a:t>
            </a:r>
            <a:r>
              <a:rPr lang="en-US" sz="6000" b="1" dirty="0">
                <a:solidFill>
                  <a:srgbClr val="00B050"/>
                </a:solidFill>
              </a:rPr>
              <a:t>Vue.js</a:t>
            </a:r>
            <a:endParaRPr lang="uk-UA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9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Концепция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4000" b="1" dirty="0"/>
              <a:t>ingle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b="1" dirty="0"/>
              <a:t>age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4000" b="1" dirty="0"/>
              <a:t>pplication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127448" y="5661248"/>
            <a:ext cx="10873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Воспользуйтесь шаблоном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/spa-example</a:t>
            </a:r>
            <a:r>
              <a:rPr lang="ru-RU" sz="2400" b="1" dirty="0"/>
              <a:t> </a:t>
            </a:r>
            <a:endParaRPr lang="uk-UA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7FC318-B04E-4A11-B86C-595C0089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380"/>
            <a:ext cx="12192000" cy="2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9484</TotalTime>
  <Words>298</Words>
  <Application>Microsoft Office PowerPoint</Application>
  <PresentationFormat>Широкий екран</PresentationFormat>
  <Paragraphs>32</Paragraphs>
  <Slides>14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1278</cp:revision>
  <dcterms:created xsi:type="dcterms:W3CDTF">2014-11-20T09:08:59Z</dcterms:created>
  <dcterms:modified xsi:type="dcterms:W3CDTF">2022-07-07T18:50:51Z</dcterms:modified>
</cp:coreProperties>
</file>