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41" r:id="rId2"/>
    <p:sldId id="439" r:id="rId3"/>
    <p:sldId id="424" r:id="rId4"/>
    <p:sldId id="430" r:id="rId5"/>
    <p:sldId id="570" r:id="rId6"/>
    <p:sldId id="428" r:id="rId7"/>
    <p:sldId id="574" r:id="rId8"/>
    <p:sldId id="571" r:id="rId9"/>
    <p:sldId id="572" r:id="rId10"/>
    <p:sldId id="573" r:id="rId11"/>
    <p:sldId id="400" r:id="rId12"/>
    <p:sldId id="429" r:id="rId13"/>
    <p:sldId id="412" r:id="rId14"/>
    <p:sldId id="583" r:id="rId15"/>
    <p:sldId id="575" r:id="rId16"/>
    <p:sldId id="364" r:id="rId17"/>
    <p:sldId id="576" r:id="rId18"/>
    <p:sldId id="585" r:id="rId19"/>
    <p:sldId id="578" r:id="rId20"/>
    <p:sldId id="432" r:id="rId21"/>
    <p:sldId id="422" r:id="rId22"/>
    <p:sldId id="586" r:id="rId23"/>
    <p:sldId id="379" r:id="rId24"/>
    <p:sldId id="435" r:id="rId25"/>
    <p:sldId id="446" r:id="rId26"/>
    <p:sldId id="411" r:id="rId27"/>
    <p:sldId id="449" r:id="rId28"/>
    <p:sldId id="447" r:id="rId29"/>
    <p:sldId id="448" r:id="rId30"/>
    <p:sldId id="584" r:id="rId31"/>
    <p:sldId id="434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173BA-ECA6-41ED-BC63-98D4429C2760}" v="10" dt="2022-09-08T17:20:10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977" autoAdjust="0"/>
  </p:normalViewPr>
  <p:slideViewPr>
    <p:cSldViewPr>
      <p:cViewPr varScale="1">
        <p:scale>
          <a:sx n="103" d="100"/>
          <a:sy n="103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08.09.2022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js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836712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2100912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487648"/>
            <a:ext cx="4465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заложенная в </a:t>
            </a:r>
            <a:r>
              <a:rPr lang="en-US" sz="2400" b="1" dirty="0"/>
              <a:t>AJAX</a:t>
            </a:r>
            <a:r>
              <a:rPr lang="ru-RU" sz="2400" dirty="0"/>
              <a:t> –  не перезагружая страницу, запросить (или передать) у сервера новые данные и использовать их в документе.</a:t>
            </a:r>
            <a:r>
              <a:rPr lang="en-US" sz="2400" dirty="0"/>
              <a:t> </a:t>
            </a:r>
            <a:r>
              <a:rPr lang="ru-RU" sz="2400" dirty="0"/>
              <a:t>Для выполнения запросов нам доступна функция </a:t>
            </a:r>
            <a:r>
              <a:rPr lang="en-US" sz="2400" b="1" dirty="0"/>
              <a:t>fetch()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196752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6. Операторы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6600" b="1" dirty="0"/>
              <a:t>/</a:t>
            </a:r>
            <a:r>
              <a:rPr lang="en-US" sz="66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628800"/>
            <a:ext cx="4026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9" name="Picture 2" descr="https://idiotwu.me/content/images/2015/03/promise-onFulfilled_onRejected.png">
            <a:extLst>
              <a:ext uri="{FF2B5EF4-FFF2-40B4-BE49-F238E27FC236}">
                <a16:creationId xmlns:a16="http://schemas.microsoft.com/office/drawing/2014/main" id="{17F9F754-7A51-40B1-EA33-F9CE4EFB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688639"/>
            <a:ext cx="5750003" cy="308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9B31C0-6F42-A836-E4A1-7D00162B8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2872" y="1659631"/>
            <a:ext cx="6632426" cy="364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7</a:t>
            </a:r>
            <a:r>
              <a:rPr lang="ru-RU" sz="6600" b="1" dirty="0"/>
              <a:t>. </a:t>
            </a:r>
            <a:r>
              <a:rPr lang="en-US" sz="6600" b="1" dirty="0" err="1"/>
              <a:t>WebAPI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00B050"/>
                </a:solidFill>
                <a:latin typeface="+mn-lt"/>
              </a:rPr>
              <a:t>WebAPI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построенные на обмене данными в формате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JSON</a:t>
            </a:r>
            <a:endParaRPr lang="ru-RU" sz="3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1424" y="1484784"/>
            <a:ext cx="9433048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Разработчикам доступно огромное количество сервисов которые предоставляющие доступ к данным в формате </a:t>
            </a:r>
            <a:r>
              <a:rPr lang="it-IT" sz="2800" b="1" dirty="0"/>
              <a:t>JSON</a:t>
            </a:r>
            <a:r>
              <a:rPr lang="it-IT" sz="2800" dirty="0"/>
              <a:t>. </a:t>
            </a:r>
            <a:r>
              <a:rPr lang="ru-RU" sz="2800" dirty="0"/>
              <a:t>Такого рода сервисы носят название </a:t>
            </a:r>
            <a:r>
              <a:rPr lang="it-IT" sz="2800" b="1" dirty="0"/>
              <a:t>WebAPI</a:t>
            </a:r>
            <a:r>
              <a:rPr lang="it-IT" sz="2800" dirty="0"/>
              <a:t>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29345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https://api.privatbank.ua/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96" y="3390973"/>
            <a:ext cx="8387110" cy="12577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Ð ÐµÐ·ÑÐ»ÑÑÐ°Ñ Ð¿Ð¾ÑÑÐºÑ Ð·Ð¾Ð±ÑÐ°Ð¶ÐµÐ½Ñ Ð·Ð° Ð·Ð°Ð¿Ð¸ÑÐ¾Ð¼ &quot;privatbank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390973"/>
            <a:ext cx="1872208" cy="12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8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+mn-lt"/>
              </a:rPr>
              <a:t>JSON</a:t>
            </a:r>
            <a:r>
              <a:rPr lang="ru-RU" sz="3600" b="1" dirty="0">
                <a:latin typeface="+mn-lt"/>
              </a:rPr>
              <a:t> (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J</a:t>
            </a:r>
            <a:r>
              <a:rPr lang="en-US" sz="3600" b="1" dirty="0">
                <a:latin typeface="+mn-lt"/>
              </a:rPr>
              <a:t>ava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S</a:t>
            </a:r>
            <a:r>
              <a:rPr lang="en-US" sz="3600" b="1" dirty="0">
                <a:latin typeface="+mn-lt"/>
              </a:rPr>
              <a:t>cript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O</a:t>
            </a:r>
            <a:r>
              <a:rPr lang="en-US" sz="3600" b="1" dirty="0">
                <a:latin typeface="+mn-lt"/>
              </a:rPr>
              <a:t>bject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N</a:t>
            </a:r>
            <a:r>
              <a:rPr lang="en-US" sz="3600" b="1" dirty="0">
                <a:latin typeface="+mn-lt"/>
              </a:rPr>
              <a:t>otation)</a:t>
            </a:r>
            <a:endParaRPr lang="ru-RU" sz="3600" b="1" dirty="0"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1117193"/>
            <a:ext cx="1033132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JSON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текстовый формат обмена данными, удобный для чтения и написания как человеком, так и компьютером. Основан на синтаксисе (правилах записи) массивов в </a:t>
            </a:r>
            <a:r>
              <a:rPr lang="ru-RU" sz="2000" b="1" dirty="0" err="1"/>
              <a:t>JavaScript</a:t>
            </a:r>
            <a:r>
              <a:rPr lang="ru-RU" sz="2000" dirty="0"/>
              <a:t>. Формат поддерживается практически во всех современных языках программирования.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067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http://www.json.org/json-ru.html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36" y="2276872"/>
            <a:ext cx="6601127" cy="2431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448" y="5241974"/>
            <a:ext cx="102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форматом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ru-RU" dirty="0"/>
              <a:t>у нас есть два методы: </a:t>
            </a:r>
            <a:r>
              <a:rPr lang="en-US" b="1" dirty="0" err="1"/>
              <a:t>JSON.stringify</a:t>
            </a:r>
            <a:r>
              <a:rPr lang="en-US" b="1" dirty="0"/>
              <a:t>(</a:t>
            </a:r>
            <a:r>
              <a:rPr lang="en-US" i="1" dirty="0"/>
              <a:t>data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– который преобразует структуру данных в строковое представление, и метод </a:t>
            </a:r>
            <a:r>
              <a:rPr lang="en-US" b="1" dirty="0" err="1"/>
              <a:t>JSON.parse</a:t>
            </a:r>
            <a:r>
              <a:rPr lang="en-US" b="1" dirty="0"/>
              <a:t>(</a:t>
            </a:r>
            <a:r>
              <a:rPr lang="en-US" i="1" dirty="0" err="1"/>
              <a:t>str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который делает обратное действие.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1222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4"/>
              </a:rPr>
              <a:t>https://learn.javascript.ru/json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086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</a:t>
            </a:r>
            <a:r>
              <a:rPr lang="ru-RU" sz="6600" b="1"/>
              <a:t>. </a:t>
            </a:r>
            <a:r>
              <a:rPr lang="ru-RU" sz="6600" b="1" dirty="0"/>
              <a:t>Перебирающие методы массивов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Полезные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91943" y="1148546"/>
            <a:ext cx="62646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</a:t>
            </a:r>
            <a:r>
              <a:rPr lang="en-US" sz="2000" b="1" dirty="0"/>
              <a:t>ICAO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</a:t>
            </a:r>
            <a:r>
              <a:rPr lang="ru-RU" sz="2000" b="1" dirty="0">
                <a:solidFill>
                  <a:srgbClr val="C00000"/>
                </a:solidFill>
              </a:rPr>
              <a:t>соответствии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с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алфавитом</a:t>
            </a:r>
            <a:r>
              <a:rPr lang="en-US" sz="2000" b="1" dirty="0">
                <a:solidFill>
                  <a:srgbClr val="C00000"/>
                </a:solidFill>
              </a:rPr>
              <a:t> ICAO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1" y="1283508"/>
            <a:ext cx="5169828" cy="51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79876" y="1659285"/>
            <a:ext cx="59406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1380</Words>
  <Application>Microsoft Office PowerPoint</Application>
  <PresentationFormat>Широкий екран</PresentationFormat>
  <Paragraphs>104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WebAPI построенные на обмене данными в формате JSON</vt:lpstr>
      <vt:lpstr>JSON (JavaScript Object Notation)</vt:lpstr>
      <vt:lpstr>Презентація PowerPoint</vt:lpstr>
      <vt:lpstr>Метод .sort() и функция-компаратор</vt:lpstr>
      <vt:lpstr>Полезные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2022-09-08T17:21:09Z</dcterms:modified>
</cp:coreProperties>
</file>