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530" r:id="rId13"/>
    <p:sldId id="503" r:id="rId14"/>
    <p:sldId id="504" r:id="rId15"/>
    <p:sldId id="505" r:id="rId16"/>
    <p:sldId id="396" r:id="rId17"/>
    <p:sldId id="397" r:id="rId18"/>
    <p:sldId id="498" r:id="rId19"/>
    <p:sldId id="499" r:id="rId20"/>
    <p:sldId id="500" r:id="rId21"/>
    <p:sldId id="501" r:id="rId22"/>
    <p:sldId id="513" r:id="rId23"/>
    <p:sldId id="514" r:id="rId24"/>
    <p:sldId id="515" r:id="rId25"/>
    <p:sldId id="423" r:id="rId26"/>
    <p:sldId id="424" r:id="rId27"/>
    <p:sldId id="566" r:id="rId28"/>
    <p:sldId id="474" r:id="rId29"/>
    <p:sldId id="475" r:id="rId30"/>
    <p:sldId id="476" r:id="rId31"/>
    <p:sldId id="425" r:id="rId32"/>
    <p:sldId id="408" r:id="rId33"/>
    <p:sldId id="422" r:id="rId34"/>
    <p:sldId id="449" r:id="rId35"/>
    <p:sldId id="559" r:id="rId36"/>
    <p:sldId id="525" r:id="rId37"/>
    <p:sldId id="527" r:id="rId38"/>
    <p:sldId id="444" r:id="rId3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2CF95A32-0F97-44A2-B483-D24C11343829}"/>
    <pc:docChg chg="custSel modSld">
      <pc:chgData name="Anatoliy Kigel" userId="7432c6c4687b0a9c" providerId="LiveId" clId="{2CF95A32-0F97-44A2-B483-D24C11343829}" dt="2022-09-15T07:15:30.239" v="59" actId="1036"/>
      <pc:docMkLst>
        <pc:docMk/>
      </pc:docMkLst>
      <pc:sldChg chg="modSp mod">
        <pc:chgData name="Anatoliy Kigel" userId="7432c6c4687b0a9c" providerId="LiveId" clId="{2CF95A32-0F97-44A2-B483-D24C11343829}" dt="2022-09-15T07:14:40.278" v="14" actId="20577"/>
        <pc:sldMkLst>
          <pc:docMk/>
          <pc:sldMk cId="1320399867" sldId="503"/>
        </pc:sldMkLst>
        <pc:spChg chg="mod">
          <ac:chgData name="Anatoliy Kigel" userId="7432c6c4687b0a9c" providerId="LiveId" clId="{2CF95A32-0F97-44A2-B483-D24C11343829}" dt="2022-09-15T07:14:40.278" v="14" actId="20577"/>
          <ac:spMkLst>
            <pc:docMk/>
            <pc:sldMk cId="1320399867" sldId="503"/>
            <ac:spMk id="7" creationId="{00000000-0000-0000-0000-000000000000}"/>
          </ac:spMkLst>
        </pc:spChg>
      </pc:sldChg>
      <pc:sldChg chg="modSp mod">
        <pc:chgData name="Anatoliy Kigel" userId="7432c6c4687b0a9c" providerId="LiveId" clId="{2CF95A32-0F97-44A2-B483-D24C11343829}" dt="2022-09-15T07:15:02.916" v="32" actId="20577"/>
        <pc:sldMkLst>
          <pc:docMk/>
          <pc:sldMk cId="4143157552" sldId="504"/>
        </pc:sldMkLst>
        <pc:spChg chg="mod">
          <ac:chgData name="Anatoliy Kigel" userId="7432c6c4687b0a9c" providerId="LiveId" clId="{2CF95A32-0F97-44A2-B483-D24C11343829}" dt="2022-09-15T07:15:02.916" v="32" actId="20577"/>
          <ac:spMkLst>
            <pc:docMk/>
            <pc:sldMk cId="4143157552" sldId="504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2CF95A32-0F97-44A2-B483-D24C11343829}" dt="2022-09-15T07:15:30.239" v="59" actId="1036"/>
        <pc:sldMkLst>
          <pc:docMk/>
          <pc:sldMk cId="2257415676" sldId="505"/>
        </pc:sldMkLst>
        <pc:spChg chg="del">
          <ac:chgData name="Anatoliy Kigel" userId="7432c6c4687b0a9c" providerId="LiveId" clId="{2CF95A32-0F97-44A2-B483-D24C11343829}" dt="2022-09-15T07:15:09.441" v="33" actId="478"/>
          <ac:spMkLst>
            <pc:docMk/>
            <pc:sldMk cId="2257415676" sldId="505"/>
            <ac:spMk id="2" creationId="{00000000-0000-0000-0000-000000000000}"/>
          </ac:spMkLst>
        </pc:spChg>
        <pc:spChg chg="add mod">
          <ac:chgData name="Anatoliy Kigel" userId="7432c6c4687b0a9c" providerId="LiveId" clId="{2CF95A32-0F97-44A2-B483-D24C11343829}" dt="2022-09-15T07:15:30.239" v="59" actId="1036"/>
          <ac:spMkLst>
            <pc:docMk/>
            <pc:sldMk cId="2257415676" sldId="505"/>
            <ac:spMk id="4" creationId="{F92D6A71-79C3-499A-16AE-589A3ACF1374}"/>
          </ac:spMkLst>
        </pc:spChg>
        <pc:spChg chg="del">
          <ac:chgData name="Anatoliy Kigel" userId="7432c6c4687b0a9c" providerId="LiveId" clId="{2CF95A32-0F97-44A2-B483-D24C11343829}" dt="2022-09-15T07:15:21.003" v="47" actId="478"/>
          <ac:spMkLst>
            <pc:docMk/>
            <pc:sldMk cId="2257415676" sldId="505"/>
            <ac:spMk id="5" creationId="{00000000-0000-0000-0000-000000000000}"/>
          </ac:spMkLst>
        </pc:spChg>
        <pc:spChg chg="del">
          <ac:chgData name="Anatoliy Kigel" userId="7432c6c4687b0a9c" providerId="LiveId" clId="{2CF95A32-0F97-44A2-B483-D24C11343829}" dt="2022-09-15T07:15:21.969" v="48" actId="478"/>
          <ac:spMkLst>
            <pc:docMk/>
            <pc:sldMk cId="2257415676" sldId="505"/>
            <ac:spMk id="7" creationId="{00000000-0000-0000-0000-000000000000}"/>
          </ac:spMkLst>
        </pc:spChg>
        <pc:spChg chg="mod">
          <ac:chgData name="Anatoliy Kigel" userId="7432c6c4687b0a9c" providerId="LiveId" clId="{2CF95A32-0F97-44A2-B483-D24C11343829}" dt="2022-09-15T07:15:28.680" v="56" actId="1035"/>
          <ac:spMkLst>
            <pc:docMk/>
            <pc:sldMk cId="2257415676" sldId="505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15.09.2022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15.09.2022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Объекты и принципы ООП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50858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176120" y="332656"/>
            <a:ext cx="491229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</a:t>
            </a:r>
            <a:r>
              <a:rPr lang="en-US" sz="3200" b="1" dirty="0">
                <a:latin typeface="+mj-lt"/>
                <a:ea typeface="+mj-ea"/>
                <a:cs typeface="+mj-cs"/>
              </a:rPr>
              <a:t> JavaScript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203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764704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431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70892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F92D6A71-79C3-499A-16AE-589A3ACF137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741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</a:t>
            </a:r>
            <a:r>
              <a:rPr lang="en-US" sz="8000" b="1" dirty="0"/>
              <a:t>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Методы </a:t>
            </a:r>
            <a:r>
              <a:rPr lang="en-US" sz="3200" b="1" dirty="0">
                <a:solidFill>
                  <a:srgbClr val="00B050"/>
                </a:solidFill>
              </a:rPr>
              <a:t>.</a:t>
            </a:r>
            <a:r>
              <a:rPr lang="en-US" sz="3200" b="1" dirty="0" err="1">
                <a:solidFill>
                  <a:srgbClr val="00B050"/>
                </a:solidFill>
              </a:rPr>
              <a:t>toString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/>
              <a:t>/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32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5.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Глобальный объект </a:t>
            </a:r>
            <a:r>
              <a:rPr lang="en-US" sz="4400" b="1" dirty="0">
                <a:solidFill>
                  <a:srgbClr val="00B050"/>
                </a:solidFill>
              </a:rPr>
              <a:t>window</a:t>
            </a:r>
            <a:r>
              <a:rPr lang="ru-RU" sz="4400" b="1" dirty="0">
                <a:solidFill>
                  <a:srgbClr val="00B050"/>
                </a:solidFill>
              </a:rPr>
              <a:t> </a:t>
            </a:r>
            <a:r>
              <a:rPr lang="ru-RU" sz="4400" b="1" dirty="0"/>
              <a:t>(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ru-RU" sz="4400" b="1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 (</a:t>
            </a:r>
            <a:r>
              <a:rPr lang="en-US" sz="3200" b="1" dirty="0" err="1"/>
              <a:t>globalThis</a:t>
            </a:r>
            <a:r>
              <a:rPr lang="en-US" sz="3200" b="1" dirty="0"/>
              <a:t>)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2"/>
              </a:rPr>
              <a:t>https://learn.javascript.ru/global-object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7</a:t>
            </a:r>
            <a:r>
              <a:rPr lang="en-US" sz="7200" b="1" dirty="0"/>
              <a:t>. </a:t>
            </a:r>
            <a:r>
              <a:rPr lang="ru-RU" sz="7200" b="1" dirty="0"/>
              <a:t>Множество </a:t>
            </a:r>
            <a:r>
              <a:rPr lang="en-US" sz="7200" b="1" dirty="0"/>
              <a:t>(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sz="7200" b="1" dirty="0"/>
              <a:t>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89298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Множество / </a:t>
            </a:r>
            <a:r>
              <a:rPr lang="en-US" sz="3600" b="1" dirty="0"/>
              <a:t>Set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24744"/>
            <a:ext cx="7848779" cy="453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00256" y="1124744"/>
            <a:ext cx="33123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Set </a:t>
            </a:r>
            <a:r>
              <a:rPr lang="en-US" sz="2200" dirty="0"/>
              <a:t>– </a:t>
            </a:r>
            <a:r>
              <a:rPr lang="ru-RU" sz="2200" dirty="0"/>
              <a:t>коллекция без ключей</a:t>
            </a:r>
            <a:r>
              <a:rPr lang="en-US" sz="2200" dirty="0"/>
              <a:t> (</a:t>
            </a:r>
            <a:r>
              <a:rPr lang="ru-RU" sz="2200" dirty="0"/>
              <a:t>создаётся при помощи ключевого слова </a:t>
            </a:r>
            <a:r>
              <a:rPr lang="en-US" sz="2200" b="1" dirty="0"/>
              <a:t>new</a:t>
            </a:r>
            <a:r>
              <a:rPr lang="en-US" sz="2200" dirty="0"/>
              <a:t>)</a:t>
            </a:r>
            <a:r>
              <a:rPr lang="ru-RU" sz="2200" dirty="0"/>
              <a:t>, позволяет хранить любые типы данных. Элемент множества встречаться в нём не более чем один раз. Есть возможность узнать есть ли элемент во множестве (метод </a:t>
            </a:r>
            <a:r>
              <a:rPr lang="en-US" sz="2200" b="1" dirty="0"/>
              <a:t>.has(…)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/>
              <a:t>а также узнать размер множества (свойство </a:t>
            </a:r>
            <a:r>
              <a:rPr lang="en-US" sz="2200" b="1" dirty="0"/>
              <a:t>.size</a:t>
            </a:r>
            <a:r>
              <a:rPr lang="ru-RU" sz="2200" dirty="0"/>
              <a:t>)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398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" y="1124744"/>
            <a:ext cx="12192000" cy="462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Избавление от дубликатов при помощи </a:t>
            </a:r>
            <a:r>
              <a:rPr lang="en-US" sz="3600" b="1" dirty="0"/>
              <a:t>Set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00371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8.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https://learn.javascript.ru/object</a:t>
            </a:r>
            <a:endParaRPr lang="ru-RU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9.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37321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Генератор номеров банковских карт: </a:t>
            </a:r>
            <a:br>
              <a:rPr lang="ru-RU" sz="2400" dirty="0"/>
            </a:b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Работа с </a:t>
            </a:r>
            <a:r>
              <a:rPr lang="en-US" sz="5400" b="1" dirty="0">
                <a:solidFill>
                  <a:srgbClr val="00B050"/>
                </a:solidFill>
              </a:rPr>
              <a:t>DOM</a:t>
            </a:r>
            <a:r>
              <a:rPr lang="en-US" sz="5400" b="1" dirty="0"/>
              <a:t> </a:t>
            </a:r>
            <a:endParaRPr lang="ru-RU" sz="5400" b="1" dirty="0"/>
          </a:p>
          <a:p>
            <a:pPr algn="ctr"/>
            <a:r>
              <a:rPr lang="en-US" sz="5400" dirty="0"/>
              <a:t>(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5400" dirty="0"/>
              <a:t>)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2492896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 вводит ИНН (физ. лица Украины). Необходимо определить: </a:t>
            </a:r>
            <a:r>
              <a:rPr lang="ru-RU" sz="3200" b="1" dirty="0"/>
              <a:t>корректен ли код</a:t>
            </a:r>
            <a:r>
              <a:rPr lang="ru-RU" sz="3200" dirty="0"/>
              <a:t>, узнать </a:t>
            </a:r>
            <a:r>
              <a:rPr lang="ru-RU" sz="3200" b="1" dirty="0"/>
              <a:t>дату рождения</a:t>
            </a:r>
            <a:r>
              <a:rPr lang="ru-RU" sz="3200" dirty="0"/>
              <a:t>, определить </a:t>
            </a:r>
            <a:r>
              <a:rPr lang="ru-RU" sz="3200" b="1" dirty="0"/>
              <a:t>пол</a:t>
            </a:r>
            <a:r>
              <a:rPr lang="ru-RU" sz="3200" dirty="0"/>
              <a:t> и сколько </a:t>
            </a:r>
            <a:r>
              <a:rPr lang="ru-RU" sz="3200" b="1" dirty="0"/>
              <a:t>полных лет </a:t>
            </a:r>
            <a:r>
              <a:rPr lang="ru-RU" sz="3200" dirty="0"/>
              <a:t>человеку</a:t>
            </a:r>
            <a:r>
              <a:rPr lang="en-US" sz="3200" dirty="0"/>
              <a:t>. </a:t>
            </a:r>
            <a:r>
              <a:rPr lang="ru-RU" sz="3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600" b="1" dirty="0"/>
              <a:t>  </a:t>
            </a:r>
            <a:endParaRPr lang="ru-RU" sz="3600" b="1" dirty="0"/>
          </a:p>
          <a:p>
            <a:pPr algn="ctr"/>
            <a:r>
              <a:rPr lang="ru-RU" sz="3600" b="1" dirty="0"/>
              <a:t>«Проверка ИНН»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08" y="5277479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88840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268760"/>
            <a:ext cx="6264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Mastercard, Maestro</a:t>
            </a:r>
            <a:r>
              <a:rPr lang="ru-RU" sz="2800" b="1" dirty="0"/>
              <a:t> 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Подсказка: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MasterCard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это не только 5-ка в начале,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Длинна номера карты это не всегда 16 цифр,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Генератор номеров вам в помощь.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#C.2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1436</Words>
  <Application>Microsoft Office PowerPoint</Application>
  <PresentationFormat>Широкий екран</PresentationFormat>
  <Paragraphs>145</Paragraphs>
  <Slides>38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2022-09-15T07:15:32Z</dcterms:modified>
</cp:coreProperties>
</file>