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495" r:id="rId2"/>
    <p:sldId id="499" r:id="rId3"/>
    <p:sldId id="311" r:id="rId4"/>
    <p:sldId id="312" r:id="rId5"/>
    <p:sldId id="315" r:id="rId6"/>
    <p:sldId id="496" r:id="rId7"/>
    <p:sldId id="497" r:id="rId8"/>
    <p:sldId id="498" r:id="rId9"/>
    <p:sldId id="446" r:id="rId10"/>
    <p:sldId id="447" r:id="rId11"/>
    <p:sldId id="448" r:id="rId12"/>
    <p:sldId id="317" r:id="rId13"/>
    <p:sldId id="449" r:id="rId14"/>
    <p:sldId id="451" r:id="rId15"/>
    <p:sldId id="452" r:id="rId16"/>
    <p:sldId id="453" r:id="rId17"/>
    <p:sldId id="454" r:id="rId18"/>
    <p:sldId id="460" r:id="rId19"/>
    <p:sldId id="438" r:id="rId20"/>
    <p:sldId id="439" r:id="rId21"/>
    <p:sldId id="461" r:id="rId22"/>
    <p:sldId id="388" r:id="rId23"/>
    <p:sldId id="464" r:id="rId24"/>
    <p:sldId id="465" r:id="rId25"/>
    <p:sldId id="466" r:id="rId26"/>
    <p:sldId id="467" r:id="rId27"/>
    <p:sldId id="490" r:id="rId28"/>
    <p:sldId id="481" r:id="rId29"/>
    <p:sldId id="339" r:id="rId30"/>
    <p:sldId id="508" r:id="rId31"/>
    <p:sldId id="506" r:id="rId32"/>
    <p:sldId id="507" r:id="rId33"/>
    <p:sldId id="494" r:id="rId3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3D93F5EE-8C60-4CE7-8A1B-1AEA49403148}">
          <p14:sldIdLst>
            <p14:sldId id="495"/>
            <p14:sldId id="499"/>
            <p14:sldId id="311"/>
            <p14:sldId id="312"/>
            <p14:sldId id="315"/>
            <p14:sldId id="496"/>
            <p14:sldId id="497"/>
            <p14:sldId id="498"/>
            <p14:sldId id="446"/>
            <p14:sldId id="447"/>
            <p14:sldId id="448"/>
            <p14:sldId id="317"/>
            <p14:sldId id="449"/>
            <p14:sldId id="451"/>
            <p14:sldId id="452"/>
            <p14:sldId id="453"/>
            <p14:sldId id="454"/>
            <p14:sldId id="460"/>
            <p14:sldId id="438"/>
            <p14:sldId id="439"/>
            <p14:sldId id="461"/>
            <p14:sldId id="388"/>
            <p14:sldId id="464"/>
            <p14:sldId id="465"/>
            <p14:sldId id="466"/>
            <p14:sldId id="467"/>
            <p14:sldId id="490"/>
            <p14:sldId id="481"/>
            <p14:sldId id="339"/>
            <p14:sldId id="508"/>
            <p14:sldId id="506"/>
            <p14:sldId id="507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4F036-B575-4C89-A983-8AEF27891515}" v="2" dt="2022-09-24T07:46:29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8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63D8A960-27B2-4C66-A5D2-67F346102350}"/>
    <pc:docChg chg="custSel modSld">
      <pc:chgData name="Anatoliy Kigel" userId="7432c6c4687b0a9c" providerId="LiveId" clId="{63D8A960-27B2-4C66-A5D2-67F346102350}" dt="2021-03-19T08:21:41.619" v="467" actId="113"/>
      <pc:docMkLst>
        <pc:docMk/>
      </pc:docMkLst>
      <pc:sldChg chg="modSp mod">
        <pc:chgData name="Anatoliy Kigel" userId="7432c6c4687b0a9c" providerId="LiveId" clId="{63D8A960-27B2-4C66-A5D2-67F346102350}" dt="2021-03-19T08:21:41.619" v="467" actId="113"/>
        <pc:sldMkLst>
          <pc:docMk/>
          <pc:sldMk cId="810677412" sldId="494"/>
        </pc:sldMkLst>
        <pc:spChg chg="mod">
          <ac:chgData name="Anatoliy Kigel" userId="7432c6c4687b0a9c" providerId="LiveId" clId="{63D8A960-27B2-4C66-A5D2-67F346102350}" dt="2021-03-19T08:21:41.619" v="467" actId="113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18:02.336" v="457" actId="1035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63D8A960-27B2-4C66-A5D2-67F346102350}" dt="2021-03-19T08:21:37.335" v="465" actId="113"/>
          <ac:spMkLst>
            <pc:docMk/>
            <pc:sldMk cId="810677412" sldId="494"/>
            <ac:spMk id="12" creationId="{00000000-0000-0000-0000-000000000000}"/>
          </ac:spMkLst>
        </pc:spChg>
        <pc:picChg chg="mod">
          <ac:chgData name="Anatoliy Kigel" userId="7432c6c4687b0a9c" providerId="LiveId" clId="{63D8A960-27B2-4C66-A5D2-67F346102350}" dt="2021-03-19T08:17:53.957" v="443" actId="1037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3F819E95-EC5C-4506-ACC6-42F4D74EDD48}"/>
    <pc:docChg chg="undo custSel addSld delSld modSld modSection">
      <pc:chgData name="Anatoliy Kigel" userId="7432c6c4687b0a9c" providerId="LiveId" clId="{3F819E95-EC5C-4506-ACC6-42F4D74EDD48}" dt="2021-10-25T06:43:51.297" v="143" actId="1035"/>
      <pc:docMkLst>
        <pc:docMk/>
      </pc:docMkLst>
      <pc:sldChg chg="modSp mod">
        <pc:chgData name="Anatoliy Kigel" userId="7432c6c4687b0a9c" providerId="LiveId" clId="{3F819E95-EC5C-4506-ACC6-42F4D74EDD48}" dt="2021-10-25T06:33:06.261" v="113" actId="1035"/>
        <pc:sldMkLst>
          <pc:docMk/>
          <pc:sldMk cId="0" sldId="317"/>
        </pc:sldMkLst>
        <pc:spChg chg="mod">
          <ac:chgData name="Anatoliy Kigel" userId="7432c6c4687b0a9c" providerId="LiveId" clId="{3F819E95-EC5C-4506-ACC6-42F4D74EDD48}" dt="2021-10-25T06:32:51.302" v="99" actId="1076"/>
          <ac:spMkLst>
            <pc:docMk/>
            <pc:sldMk cId="0" sldId="317"/>
            <ac:spMk id="6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3:06.261" v="113" actId="1035"/>
          <ac:spMkLst>
            <pc:docMk/>
            <pc:sldMk cId="0" sldId="317"/>
            <ac:spMk id="12" creationId="{00000000-0000-0000-0000-000000000000}"/>
          </ac:spMkLst>
        </pc:spChg>
      </pc:sldChg>
      <pc:sldChg chg="delSp modSp mod">
        <pc:chgData name="Anatoliy Kigel" userId="7432c6c4687b0a9c" providerId="LiveId" clId="{3F819E95-EC5C-4506-ACC6-42F4D74EDD48}" dt="2021-10-25T06:43:51.297" v="143" actId="1035"/>
        <pc:sldMkLst>
          <pc:docMk/>
          <pc:sldMk cId="0" sldId="339"/>
        </pc:sldMkLst>
        <pc:spChg chg="mod">
          <ac:chgData name="Anatoliy Kigel" userId="7432c6c4687b0a9c" providerId="LiveId" clId="{3F819E95-EC5C-4506-ACC6-42F4D74EDD48}" dt="2021-10-25T06:43:51.297" v="143" actId="1035"/>
          <ac:spMkLst>
            <pc:docMk/>
            <pc:sldMk cId="0" sldId="339"/>
            <ac:spMk id="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43:49.508" v="142" actId="1036"/>
          <ac:spMkLst>
            <pc:docMk/>
            <pc:sldMk cId="0" sldId="339"/>
            <ac:spMk id="6" creationId="{00000000-0000-0000-0000-000000000000}"/>
          </ac:spMkLst>
        </pc:spChg>
        <pc:picChg chg="del">
          <ac:chgData name="Anatoliy Kigel" userId="7432c6c4687b0a9c" providerId="LiveId" clId="{3F819E95-EC5C-4506-ACC6-42F4D74EDD48}" dt="2021-10-25T06:43:13.655" v="114" actId="478"/>
          <ac:picMkLst>
            <pc:docMk/>
            <pc:sldMk cId="0" sldId="339"/>
            <ac:picMk id="2" creationId="{00000000-0000-0000-0000-000000000000}"/>
          </ac:picMkLst>
        </pc:picChg>
      </pc:sldChg>
      <pc:sldChg chg="modSp mod">
        <pc:chgData name="Anatoliy Kigel" userId="7432c6c4687b0a9c" providerId="LiveId" clId="{3F819E95-EC5C-4506-ACC6-42F4D74EDD48}" dt="2021-10-25T06:23:18.025" v="48" actId="20577"/>
        <pc:sldMkLst>
          <pc:docMk/>
          <pc:sldMk cId="1692203415" sldId="442"/>
        </pc:sldMkLst>
        <pc:spChg chg="mod">
          <ac:chgData name="Anatoliy Kigel" userId="7432c6c4687b0a9c" providerId="LiveId" clId="{3F819E95-EC5C-4506-ACC6-42F4D74EDD48}" dt="2021-10-25T06:23:18.025" v="48" actId="20577"/>
          <ac:spMkLst>
            <pc:docMk/>
            <pc:sldMk cId="1692203415" sldId="442"/>
            <ac:spMk id="2" creationId="{00000000-0000-0000-0000-000000000000}"/>
          </ac:spMkLst>
        </pc:sp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3" creationId="{00000000-0000-0000-0000-000000000000}"/>
          </ac:picMkLst>
        </pc:picChg>
        <pc:picChg chg="mod">
          <ac:chgData name="Anatoliy Kigel" userId="7432c6c4687b0a9c" providerId="LiveId" clId="{3F819E95-EC5C-4506-ACC6-42F4D74EDD48}" dt="2021-10-25T06:22:04.421" v="23" actId="1440"/>
          <ac:picMkLst>
            <pc:docMk/>
            <pc:sldMk cId="1692203415" sldId="442"/>
            <ac:picMk id="4" creationId="{00000000-0000-0000-0000-000000000000}"/>
          </ac:picMkLst>
        </pc:picChg>
      </pc:sldChg>
      <pc:sldChg chg="modSp add del mod">
        <pc:chgData name="Anatoliy Kigel" userId="7432c6c4687b0a9c" providerId="LiveId" clId="{3F819E95-EC5C-4506-ACC6-42F4D74EDD48}" dt="2021-10-25T06:23:18.511" v="49" actId="47"/>
        <pc:sldMkLst>
          <pc:docMk/>
          <pc:sldMk cId="4149112219" sldId="443"/>
        </pc:sldMkLst>
        <pc:spChg chg="mod">
          <ac:chgData name="Anatoliy Kigel" userId="7432c6c4687b0a9c" providerId="LiveId" clId="{3F819E95-EC5C-4506-ACC6-42F4D74EDD48}" dt="2021-10-25T06:21:13.029" v="21" actId="1076"/>
          <ac:spMkLst>
            <pc:docMk/>
            <pc:sldMk cId="4149112219" sldId="443"/>
            <ac:spMk id="7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1:09.870" v="20" actId="20577"/>
          <ac:spMkLst>
            <pc:docMk/>
            <pc:sldMk cId="4149112219" sldId="443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2:24.126" v="44" actId="20577"/>
          <ac:spMkLst>
            <pc:docMk/>
            <pc:sldMk cId="4149112219" sldId="443"/>
            <ac:spMk id="15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06.649" v="83" actId="1035"/>
        <pc:sldMkLst>
          <pc:docMk/>
          <pc:sldMk cId="2762911316" sldId="446"/>
        </pc:sldMkLst>
        <pc:spChg chg="mod">
          <ac:chgData name="Anatoliy Kigel" userId="7432c6c4687b0a9c" providerId="LiveId" clId="{3F819E95-EC5C-4506-ACC6-42F4D74EDD48}" dt="2021-10-25T06:31:00.985" v="77" actId="20577"/>
          <ac:spMkLst>
            <pc:docMk/>
            <pc:sldMk cId="2762911316" sldId="446"/>
            <ac:spMk id="14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0:58.837" v="75" actId="1035"/>
          <ac:spMkLst>
            <pc:docMk/>
            <pc:sldMk cId="2762911316" sldId="446"/>
            <ac:spMk id="15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06.649" v="83" actId="1035"/>
          <ac:spMkLst>
            <pc:docMk/>
            <pc:sldMk cId="2762911316" sldId="446"/>
            <ac:spMk id="17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1:39.258" v="88" actId="1076"/>
        <pc:sldMkLst>
          <pc:docMk/>
          <pc:sldMk cId="2547984671" sldId="447"/>
        </pc:sldMkLst>
        <pc:spChg chg="mod">
          <ac:chgData name="Anatoliy Kigel" userId="7432c6c4687b0a9c" providerId="LiveId" clId="{3F819E95-EC5C-4506-ACC6-42F4D74EDD48}" dt="2021-10-25T06:31:39.258" v="88" actId="1076"/>
          <ac:spMkLst>
            <pc:docMk/>
            <pc:sldMk cId="2547984671" sldId="447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31:36.194" v="87" actId="14100"/>
          <ac:spMkLst>
            <pc:docMk/>
            <pc:sldMk cId="2547984671" sldId="447"/>
            <ac:spMk id="19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9:48.335" v="54" actId="47"/>
        <pc:sldMkLst>
          <pc:docMk/>
          <pc:sldMk cId="2728388049" sldId="450"/>
        </pc:sldMkLst>
      </pc:sldChg>
      <pc:sldChg chg="del">
        <pc:chgData name="Anatoliy Kigel" userId="7432c6c4687b0a9c" providerId="LiveId" clId="{3F819E95-EC5C-4506-ACC6-42F4D74EDD48}" dt="2021-10-25T06:23:01.110" v="45" actId="47"/>
        <pc:sldMkLst>
          <pc:docMk/>
          <pc:sldMk cId="1202091765" sldId="489"/>
        </pc:sldMkLst>
      </pc:sldChg>
      <pc:sldChg chg="modSp mod">
        <pc:chgData name="Anatoliy Kigel" userId="7432c6c4687b0a9c" providerId="LiveId" clId="{3F819E95-EC5C-4506-ACC6-42F4D74EDD48}" dt="2021-10-25T06:27:13.761" v="53" actId="207"/>
        <pc:sldMkLst>
          <pc:docMk/>
          <pc:sldMk cId="810677412" sldId="494"/>
        </pc:sldMkLst>
        <pc:spChg chg="mod">
          <ac:chgData name="Anatoliy Kigel" userId="7432c6c4687b0a9c" providerId="LiveId" clId="{3F819E95-EC5C-4506-ACC6-42F4D74EDD48}" dt="2021-10-25T06:27:13.761" v="53" actId="207"/>
          <ac:spMkLst>
            <pc:docMk/>
            <pc:sldMk cId="810677412" sldId="494"/>
            <ac:spMk id="3" creationId="{00000000-0000-0000-0000-000000000000}"/>
          </ac:spMkLst>
        </pc:spChg>
      </pc:sldChg>
      <pc:sldChg chg="modSp mod">
        <pc:chgData name="Anatoliy Kigel" userId="7432c6c4687b0a9c" providerId="LiveId" clId="{3F819E95-EC5C-4506-ACC6-42F4D74EDD48}" dt="2021-10-25T06:30:00.322" v="66" actId="14100"/>
        <pc:sldMkLst>
          <pc:docMk/>
          <pc:sldMk cId="288194860" sldId="498"/>
        </pc:sldMkLst>
        <pc:spChg chg="mod">
          <ac:chgData name="Anatoliy Kigel" userId="7432c6c4687b0a9c" providerId="LiveId" clId="{3F819E95-EC5C-4506-ACC6-42F4D74EDD48}" dt="2021-10-25T06:30:00.322" v="66" actId="14100"/>
          <ac:spMkLst>
            <pc:docMk/>
            <pc:sldMk cId="288194860" sldId="498"/>
            <ac:spMk id="3" creationId="{00000000-0000-0000-0000-000000000000}"/>
          </ac:spMkLst>
        </pc:spChg>
        <pc:spChg chg="mod">
          <ac:chgData name="Anatoliy Kigel" userId="7432c6c4687b0a9c" providerId="LiveId" clId="{3F819E95-EC5C-4506-ACC6-42F4D74EDD48}" dt="2021-10-25T06:29:53.587" v="56" actId="114"/>
          <ac:spMkLst>
            <pc:docMk/>
            <pc:sldMk cId="288194860" sldId="498"/>
            <ac:spMk id="4" creationId="{00000000-0000-0000-0000-000000000000}"/>
          </ac:spMkLst>
        </pc:spChg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3839302902" sldId="500"/>
        </pc:sldMkLst>
      </pc:sldChg>
      <pc:sldChg chg="del">
        <pc:chgData name="Anatoliy Kigel" userId="7432c6c4687b0a9c" providerId="LiveId" clId="{3F819E95-EC5C-4506-ACC6-42F4D74EDD48}" dt="2021-10-25T06:25:11.022" v="50" actId="47"/>
        <pc:sldMkLst>
          <pc:docMk/>
          <pc:sldMk cId="828436977" sldId="501"/>
        </pc:sldMkLst>
      </pc:sldChg>
    </pc:docChg>
  </pc:docChgLst>
  <pc:docChgLst>
    <pc:chgData name="Anatoliy Kigel" userId="7432c6c4687b0a9c" providerId="LiveId" clId="{51FBAC5F-EBBC-42E8-B825-B3D62F2BD3B0}"/>
    <pc:docChg chg="delSld modSld modSection">
      <pc:chgData name="Anatoliy Kigel" userId="7432c6c4687b0a9c" providerId="LiveId" clId="{51FBAC5F-EBBC-42E8-B825-B3D62F2BD3B0}" dt="2022-01-31T08:13:18.376" v="6" actId="20577"/>
      <pc:docMkLst>
        <pc:docMk/>
      </pc:docMkLst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2910192857" sldId="419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52995155" sldId="441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1692203415" sldId="442"/>
        </pc:sldMkLst>
      </pc:sldChg>
      <pc:sldChg chg="del">
        <pc:chgData name="Anatoliy Kigel" userId="7432c6c4687b0a9c" providerId="LiveId" clId="{51FBAC5F-EBBC-42E8-B825-B3D62F2BD3B0}" dt="2022-01-31T08:12:47.643" v="0" actId="2696"/>
        <pc:sldMkLst>
          <pc:docMk/>
          <pc:sldMk cId="4149112219" sldId="443"/>
        </pc:sldMkLst>
      </pc:sldChg>
      <pc:sldChg chg="modSp mod">
        <pc:chgData name="Anatoliy Kigel" userId="7432c6c4687b0a9c" providerId="LiveId" clId="{51FBAC5F-EBBC-42E8-B825-B3D62F2BD3B0}" dt="2022-01-31T08:13:06.052" v="2" actId="20577"/>
        <pc:sldMkLst>
          <pc:docMk/>
          <pc:sldMk cId="473572502" sldId="449"/>
        </pc:sldMkLst>
        <pc:spChg chg="mod">
          <ac:chgData name="Anatoliy Kigel" userId="7432c6c4687b0a9c" providerId="LiveId" clId="{51FBAC5F-EBBC-42E8-B825-B3D62F2BD3B0}" dt="2022-01-31T08:13:06.052" v="2" actId="20577"/>
          <ac:spMkLst>
            <pc:docMk/>
            <pc:sldMk cId="473572502" sldId="449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08.754" v="3" actId="20577"/>
        <pc:sldMkLst>
          <pc:docMk/>
          <pc:sldMk cId="1250038862" sldId="460"/>
        </pc:sldMkLst>
        <pc:spChg chg="mod">
          <ac:chgData name="Anatoliy Kigel" userId="7432c6c4687b0a9c" providerId="LiveId" clId="{51FBAC5F-EBBC-42E8-B825-B3D62F2BD3B0}" dt="2022-01-31T08:13:08.754" v="3" actId="20577"/>
          <ac:spMkLst>
            <pc:docMk/>
            <pc:sldMk cId="1250038862" sldId="460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2.403" v="4" actId="20577"/>
        <pc:sldMkLst>
          <pc:docMk/>
          <pc:sldMk cId="2200278204" sldId="461"/>
        </pc:sldMkLst>
        <pc:spChg chg="mod">
          <ac:chgData name="Anatoliy Kigel" userId="7432c6c4687b0a9c" providerId="LiveId" clId="{51FBAC5F-EBBC-42E8-B825-B3D62F2BD3B0}" dt="2022-01-31T08:13:12.403" v="4" actId="20577"/>
          <ac:spMkLst>
            <pc:docMk/>
            <pc:sldMk cId="2200278204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5.072" v="5" actId="20577"/>
        <pc:sldMkLst>
          <pc:docMk/>
          <pc:sldMk cId="686537527" sldId="464"/>
        </pc:sldMkLst>
        <pc:spChg chg="mod">
          <ac:chgData name="Anatoliy Kigel" userId="7432c6c4687b0a9c" providerId="LiveId" clId="{51FBAC5F-EBBC-42E8-B825-B3D62F2BD3B0}" dt="2022-01-31T08:13:15.072" v="5" actId="20577"/>
          <ac:spMkLst>
            <pc:docMk/>
            <pc:sldMk cId="686537527" sldId="464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18.376" v="6" actId="20577"/>
        <pc:sldMkLst>
          <pc:docMk/>
          <pc:sldMk cId="2502652056" sldId="481"/>
        </pc:sldMkLst>
        <pc:spChg chg="mod">
          <ac:chgData name="Anatoliy Kigel" userId="7432c6c4687b0a9c" providerId="LiveId" clId="{51FBAC5F-EBBC-42E8-B825-B3D62F2BD3B0}" dt="2022-01-31T08:13:18.376" v="6" actId="20577"/>
          <ac:spMkLst>
            <pc:docMk/>
            <pc:sldMk cId="2502652056" sldId="481"/>
            <ac:spMk id="5" creationId="{00000000-0000-0000-0000-000000000000}"/>
          </ac:spMkLst>
        </pc:spChg>
      </pc:sldChg>
      <pc:sldChg chg="modSp mod">
        <pc:chgData name="Anatoliy Kigel" userId="7432c6c4687b0a9c" providerId="LiveId" clId="{51FBAC5F-EBBC-42E8-B825-B3D62F2BD3B0}" dt="2022-01-31T08:13:03.086" v="1" actId="20577"/>
        <pc:sldMkLst>
          <pc:docMk/>
          <pc:sldMk cId="1340284588" sldId="496"/>
        </pc:sldMkLst>
        <pc:spChg chg="mod">
          <ac:chgData name="Anatoliy Kigel" userId="7432c6c4687b0a9c" providerId="LiveId" clId="{51FBAC5F-EBBC-42E8-B825-B3D62F2BD3B0}" dt="2022-01-31T08:13:03.086" v="1" actId="20577"/>
          <ac:spMkLst>
            <pc:docMk/>
            <pc:sldMk cId="1340284588" sldId="496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F8974B44-7734-430D-A7A4-233685883DCF}"/>
    <pc:docChg chg="delSld modSection">
      <pc:chgData name="Anatoliy Kigel" userId="7432c6c4687b0a9c" providerId="LiveId" clId="{F8974B44-7734-430D-A7A4-233685883DCF}" dt="2022-09-23T06:01:08.274" v="0" actId="47"/>
      <pc:docMkLst>
        <pc:docMk/>
      </pc:docMkLst>
      <pc:sldChg chg="del">
        <pc:chgData name="Anatoliy Kigel" userId="7432c6c4687b0a9c" providerId="LiveId" clId="{F8974B44-7734-430D-A7A4-233685883DCF}" dt="2022-09-23T06:01:08.274" v="0" actId="47"/>
        <pc:sldMkLst>
          <pc:docMk/>
          <pc:sldMk cId="2164171159" sldId="412"/>
        </pc:sldMkLst>
      </pc:sldChg>
    </pc:docChg>
  </pc:docChgLst>
  <pc:docChgLst>
    <pc:chgData name="Anatoliy Kigel" userId="7432c6c4687b0a9c" providerId="LiveId" clId="{C084F036-B575-4C89-A983-8AEF27891515}"/>
    <pc:docChg chg="modSld">
      <pc:chgData name="Anatoliy Kigel" userId="7432c6c4687b0a9c" providerId="LiveId" clId="{C084F036-B575-4C89-A983-8AEF27891515}" dt="2022-09-24T07:46:29.975" v="8" actId="6549"/>
      <pc:docMkLst>
        <pc:docMk/>
      </pc:docMkLst>
      <pc:sldChg chg="modSp mod">
        <pc:chgData name="Anatoliy Kigel" userId="7432c6c4687b0a9c" providerId="LiveId" clId="{C084F036-B575-4C89-A983-8AEF27891515}" dt="2022-09-24T07:45:29.729" v="2" actId="1076"/>
        <pc:sldMkLst>
          <pc:docMk/>
          <pc:sldMk cId="2089973474" sldId="466"/>
        </pc:sldMkLst>
        <pc:spChg chg="mod">
          <ac:chgData name="Anatoliy Kigel" userId="7432c6c4687b0a9c" providerId="LiveId" clId="{C084F036-B575-4C89-A983-8AEF27891515}" dt="2022-09-24T07:45:29.729" v="2" actId="1076"/>
          <ac:spMkLst>
            <pc:docMk/>
            <pc:sldMk cId="2089973474" sldId="466"/>
            <ac:spMk id="7" creationId="{00000000-0000-0000-0000-000000000000}"/>
          </ac:spMkLst>
        </pc:spChg>
      </pc:sldChg>
      <pc:sldChg chg="modSp mod">
        <pc:chgData name="Anatoliy Kigel" userId="7432c6c4687b0a9c" providerId="LiveId" clId="{C084F036-B575-4C89-A983-8AEF27891515}" dt="2022-09-24T07:46:29.975" v="8" actId="6549"/>
        <pc:sldMkLst>
          <pc:docMk/>
          <pc:sldMk cId="810677412" sldId="494"/>
        </pc:sldMkLst>
        <pc:spChg chg="mod">
          <ac:chgData name="Anatoliy Kigel" userId="7432c6c4687b0a9c" providerId="LiveId" clId="{C084F036-B575-4C89-A983-8AEF27891515}" dt="2022-09-24T07:46:29.975" v="8" actId="6549"/>
          <ac:spMkLst>
            <pc:docMk/>
            <pc:sldMk cId="810677412" sldId="494"/>
            <ac:spMk id="5" creationId="{00000000-0000-0000-0000-000000000000}"/>
          </ac:spMkLst>
        </pc:spChg>
        <pc:spChg chg="mod">
          <ac:chgData name="Anatoliy Kigel" userId="7432c6c4687b0a9c" providerId="LiveId" clId="{C084F036-B575-4C89-A983-8AEF27891515}" dt="2022-09-24T07:46:26.391" v="5" actId="6549"/>
          <ac:spMkLst>
            <pc:docMk/>
            <pc:sldMk cId="810677412" sldId="494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98BB16A3-1BF0-4939-99B5-79129143C8CF}"/>
    <pc:docChg chg="custSel addSld delSld modSld modSection">
      <pc:chgData name="Anatoliy Kigel" userId="7432c6c4687b0a9c" providerId="LiveId" clId="{98BB16A3-1BF0-4939-99B5-79129143C8CF}" dt="2022-01-30T20:09:03.403" v="4" actId="47"/>
      <pc:docMkLst>
        <pc:docMk/>
      </pc:docMkLst>
      <pc:sldChg chg="del">
        <pc:chgData name="Anatoliy Kigel" userId="7432c6c4687b0a9c" providerId="LiveId" clId="{98BB16A3-1BF0-4939-99B5-79129143C8CF}" dt="2022-01-30T20:08:54.934" v="1" actId="47"/>
        <pc:sldMkLst>
          <pc:docMk/>
          <pc:sldMk cId="1201679071" sldId="505"/>
        </pc:sldMkLst>
      </pc:sldChg>
      <pc:sldChg chg="addSp delSp modSp mod">
        <pc:chgData name="Anatoliy Kigel" userId="7432c6c4687b0a9c" providerId="LiveId" clId="{98BB16A3-1BF0-4939-99B5-79129143C8CF}" dt="2022-01-30T20:09:01.955" v="3"/>
        <pc:sldMkLst>
          <pc:docMk/>
          <pc:sldMk cId="1950205379" sldId="506"/>
        </pc:sldMkLst>
        <pc:spChg chg="add mod">
          <ac:chgData name="Anatoliy Kigel" userId="7432c6c4687b0a9c" providerId="LiveId" clId="{98BB16A3-1BF0-4939-99B5-79129143C8CF}" dt="2022-01-30T20:09:01.955" v="3"/>
          <ac:spMkLst>
            <pc:docMk/>
            <pc:sldMk cId="1950205379" sldId="506"/>
            <ac:spMk id="4" creationId="{46CB78CD-8E46-48E1-8195-99952EF19EE4}"/>
          </ac:spMkLst>
        </pc:spChg>
        <pc:spChg chg="del">
          <ac:chgData name="Anatoliy Kigel" userId="7432c6c4687b0a9c" providerId="LiveId" clId="{98BB16A3-1BF0-4939-99B5-79129143C8CF}" dt="2022-01-30T20:09:01.729" v="2" actId="478"/>
          <ac:spMkLst>
            <pc:docMk/>
            <pc:sldMk cId="1950205379" sldId="506"/>
            <ac:spMk id="5" creationId="{00000000-0000-0000-0000-000000000000}"/>
          </ac:spMkLst>
        </pc:spChg>
      </pc:sldChg>
      <pc:sldChg chg="add">
        <pc:chgData name="Anatoliy Kigel" userId="7432c6c4687b0a9c" providerId="LiveId" clId="{98BB16A3-1BF0-4939-99B5-79129143C8CF}" dt="2022-01-30T20:08:53.614" v="0"/>
        <pc:sldMkLst>
          <pc:docMk/>
          <pc:sldMk cId="4058259034" sldId="508"/>
        </pc:sldMkLst>
      </pc:sldChg>
      <pc:sldChg chg="add del">
        <pc:chgData name="Anatoliy Kigel" userId="7432c6c4687b0a9c" providerId="LiveId" clId="{98BB16A3-1BF0-4939-99B5-79129143C8CF}" dt="2022-01-30T20:09:03.403" v="4" actId="47"/>
        <pc:sldMkLst>
          <pc:docMk/>
          <pc:sldMk cId="1460045381" sldId="559"/>
        </pc:sldMkLst>
      </pc:sldChg>
    </pc:docChg>
  </pc:docChgLst>
  <pc:docChgLst>
    <pc:chgData name="Anatoliy Kigel" userId="7432c6c4687b0a9c" providerId="LiveId" clId="{E7556C2B-CAA9-4DEF-9172-ED9A38C4CD30}"/>
    <pc:docChg chg="custSel delSld modSld modSection">
      <pc:chgData name="Anatoliy Kigel" userId="7432c6c4687b0a9c" providerId="LiveId" clId="{E7556C2B-CAA9-4DEF-9172-ED9A38C4CD30}" dt="2021-03-16T09:43:50.157" v="70" actId="6549"/>
      <pc:docMkLst>
        <pc:docMk/>
      </pc:docMkLst>
      <pc:sldChg chg="addSp delSp modSp mod">
        <pc:chgData name="Anatoliy Kigel" userId="7432c6c4687b0a9c" providerId="LiveId" clId="{E7556C2B-CAA9-4DEF-9172-ED9A38C4CD30}" dt="2021-03-16T09:43:50.157" v="70" actId="6549"/>
        <pc:sldMkLst>
          <pc:docMk/>
          <pc:sldMk cId="0" sldId="339"/>
        </pc:sldMkLst>
        <pc:spChg chg="add del">
          <ac:chgData name="Anatoliy Kigel" userId="7432c6c4687b0a9c" providerId="LiveId" clId="{E7556C2B-CAA9-4DEF-9172-ED9A38C4CD30}" dt="2021-03-16T09:43:19.103" v="33"/>
          <ac:spMkLst>
            <pc:docMk/>
            <pc:sldMk cId="0" sldId="339"/>
            <ac:spMk id="3" creationId="{92F48859-40D6-4A3C-833C-45B89902C4E8}"/>
          </ac:spMkLst>
        </pc:spChg>
        <pc:spChg chg="add del mod">
          <ac:chgData name="Anatoliy Kigel" userId="7432c6c4687b0a9c" providerId="LiveId" clId="{E7556C2B-CAA9-4DEF-9172-ED9A38C4CD30}" dt="2021-03-16T09:43:18.793" v="32"/>
          <ac:spMkLst>
            <pc:docMk/>
            <pc:sldMk cId="0" sldId="339"/>
            <ac:spMk id="5" creationId="{A31F29EA-DC43-4ABE-A2A7-9C06BDC9558F}"/>
          </ac:spMkLst>
        </pc:spChg>
        <pc:spChg chg="mod">
          <ac:chgData name="Anatoliy Kigel" userId="7432c6c4687b0a9c" providerId="LiveId" clId="{E7556C2B-CAA9-4DEF-9172-ED9A38C4CD30}" dt="2021-03-16T09:43:50.157" v="70" actId="6549"/>
          <ac:spMkLst>
            <pc:docMk/>
            <pc:sldMk cId="0" sldId="339"/>
            <ac:spMk id="6" creationId="{00000000-0000-0000-0000-000000000000}"/>
          </ac:spMkLst>
        </pc:spChg>
        <pc:picChg chg="mod">
          <ac:chgData name="Anatoliy Kigel" userId="7432c6c4687b0a9c" providerId="LiveId" clId="{E7556C2B-CAA9-4DEF-9172-ED9A38C4CD30}" dt="2021-03-16T09:43:39.452" v="44" actId="1037"/>
          <ac:picMkLst>
            <pc:docMk/>
            <pc:sldMk cId="0" sldId="339"/>
            <ac:picMk id="2" creationId="{00000000-0000-0000-0000-000000000000}"/>
          </ac:picMkLst>
        </pc:picChg>
      </pc:sldChg>
      <pc:sldChg chg="del">
        <pc:chgData name="Anatoliy Kigel" userId="7432c6c4687b0a9c" providerId="LiveId" clId="{E7556C2B-CAA9-4DEF-9172-ED9A38C4CD30}" dt="2021-03-16T09:39:18.829" v="0" actId="47"/>
        <pc:sldMkLst>
          <pc:docMk/>
          <pc:sldMk cId="867320330" sldId="504"/>
        </pc:sldMkLst>
      </pc:sldChg>
    </pc:docChg>
  </pc:docChgLst>
  <pc:docChgLst>
    <pc:chgData name="Anatoliy Kigel" userId="7432c6c4687b0a9c" providerId="LiveId" clId="{42FC864A-592A-438C-95A3-9207798F4664}"/>
    <pc:docChg chg="undo custSel delSld modSld modSection">
      <pc:chgData name="Anatoliy Kigel" userId="7432c6c4687b0a9c" providerId="LiveId" clId="{42FC864A-592A-438C-95A3-9207798F4664}" dt="2021-11-01T08:43:38.703" v="333" actId="47"/>
      <pc:docMkLst>
        <pc:docMk/>
      </pc:docMkLst>
      <pc:sldChg chg="modSp mod">
        <pc:chgData name="Anatoliy Kigel" userId="7432c6c4687b0a9c" providerId="LiveId" clId="{42FC864A-592A-438C-95A3-9207798F4664}" dt="2021-10-30T06:46:07.324" v="277" actId="14100"/>
        <pc:sldMkLst>
          <pc:docMk/>
          <pc:sldMk cId="0" sldId="317"/>
        </pc:sldMkLst>
        <pc:spChg chg="mod">
          <ac:chgData name="Anatoliy Kigel" userId="7432c6c4687b0a9c" providerId="LiveId" clId="{42FC864A-592A-438C-95A3-9207798F4664}" dt="2021-10-30T06:46:07.324" v="277" actId="14100"/>
          <ac:spMkLst>
            <pc:docMk/>
            <pc:sldMk cId="0" sldId="317"/>
            <ac:spMk id="6" creationId="{00000000-0000-0000-0000-000000000000}"/>
          </ac:spMkLst>
        </pc:spChg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7806218" sldId="456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126189720" sldId="457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3320345205" sldId="458"/>
        </pc:sldMkLst>
      </pc:sldChg>
      <pc:sldChg chg="del">
        <pc:chgData name="Anatoliy Kigel" userId="7432c6c4687b0a9c" providerId="LiveId" clId="{42FC864A-592A-438C-95A3-9207798F4664}" dt="2021-11-01T08:43:38.703" v="333" actId="47"/>
        <pc:sldMkLst>
          <pc:docMk/>
          <pc:sldMk cId="2322527988" sldId="459"/>
        </pc:sldMkLst>
      </pc:sldChg>
      <pc:sldChg chg="addSp delSp modSp mod">
        <pc:chgData name="Anatoliy Kigel" userId="7432c6c4687b0a9c" providerId="LiveId" clId="{42FC864A-592A-438C-95A3-9207798F4664}" dt="2021-10-31T13:37:35.902" v="332" actId="6549"/>
        <pc:sldMkLst>
          <pc:docMk/>
          <pc:sldMk cId="810677412" sldId="494"/>
        </pc:sldMkLst>
        <pc:spChg chg="add del">
          <ac:chgData name="Anatoliy Kigel" userId="7432c6c4687b0a9c" providerId="LiveId" clId="{42FC864A-592A-438C-95A3-9207798F4664}" dt="2021-10-31T13:37:25.591" v="324"/>
          <ac:spMkLst>
            <pc:docMk/>
            <pc:sldMk cId="810677412" sldId="494"/>
            <ac:spMk id="2" creationId="{283D0D4E-F0E6-469C-B9CB-1C4DFE5F0AB4}"/>
          </ac:spMkLst>
        </pc:spChg>
        <pc:spChg chg="mod">
          <ac:chgData name="Anatoliy Kigel" userId="7432c6c4687b0a9c" providerId="LiveId" clId="{42FC864A-592A-438C-95A3-9207798F4664}" dt="2021-10-31T13:37:35.902" v="332" actId="6549"/>
          <ac:spMkLst>
            <pc:docMk/>
            <pc:sldMk cId="810677412" sldId="494"/>
            <ac:spMk id="5" creationId="{00000000-0000-0000-0000-000000000000}"/>
          </ac:spMkLst>
        </pc:spChg>
        <pc:spChg chg="add del mod">
          <ac:chgData name="Anatoliy Kigel" userId="7432c6c4687b0a9c" providerId="LiveId" clId="{42FC864A-592A-438C-95A3-9207798F4664}" dt="2021-10-31T13:37:28.466" v="328"/>
          <ac:spMkLst>
            <pc:docMk/>
            <pc:sldMk cId="810677412" sldId="494"/>
            <ac:spMk id="6" creationId="{FD655ACF-22EF-4B3A-9CB3-457D6C76F996}"/>
          </ac:spMkLst>
        </pc:spChg>
        <pc:spChg chg="mod">
          <ac:chgData name="Anatoliy Kigel" userId="7432c6c4687b0a9c" providerId="LiveId" clId="{42FC864A-592A-438C-95A3-9207798F4664}" dt="2021-10-28T06:33:24.016" v="273" actId="207"/>
          <ac:spMkLst>
            <pc:docMk/>
            <pc:sldMk cId="810677412" sldId="494"/>
            <ac:spMk id="9" creationId="{00000000-0000-0000-0000-000000000000}"/>
          </ac:spMkLst>
        </pc:spChg>
        <pc:spChg chg="mod">
          <ac:chgData name="Anatoliy Kigel" userId="7432c6c4687b0a9c" providerId="LiveId" clId="{42FC864A-592A-438C-95A3-9207798F4664}" dt="2021-10-31T13:37:00.020" v="320" actId="1036"/>
          <ac:spMkLst>
            <pc:docMk/>
            <pc:sldMk cId="810677412" sldId="494"/>
            <ac:spMk id="12" creationId="{00000000-0000-0000-0000-000000000000}"/>
          </ac:spMkLst>
        </pc:spChg>
        <pc:picChg chg="add mod modCrop">
          <ac:chgData name="Anatoliy Kigel" userId="7432c6c4687b0a9c" providerId="LiveId" clId="{42FC864A-592A-438C-95A3-9207798F4664}" dt="2021-10-28T06:30:42.707" v="12" actId="14100"/>
          <ac:picMkLst>
            <pc:docMk/>
            <pc:sldMk cId="810677412" sldId="494"/>
            <ac:picMk id="4" creationId="{18BF8AC9-EA15-4AD4-9629-06E7E4AD7814}"/>
          </ac:picMkLst>
        </pc:picChg>
        <pc:picChg chg="del">
          <ac:chgData name="Anatoliy Kigel" userId="7432c6c4687b0a9c" providerId="LiveId" clId="{42FC864A-592A-438C-95A3-9207798F4664}" dt="2021-10-28T06:30:10.679" v="0" actId="478"/>
          <ac:picMkLst>
            <pc:docMk/>
            <pc:sldMk cId="810677412" sldId="494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24.09.2022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289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24.09.2022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earching-elements-d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styles-and-class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modifying-documen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modifying-documen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user.me/api/?results=50" TargetMode="External"/><Relationship Id="rId2" Type="http://schemas.openxmlformats.org/officeDocument/2006/relationships/hyperlink" Target="https://randomuser.m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v3.1/all" TargetMode="External"/><Relationship Id="rId2" Type="http://schemas.openxmlformats.org/officeDocument/2006/relationships/hyperlink" Target="https://restcountri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bank.gov.ua/NBUStatService/v1/statdirectory/exchange?js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avascript.ru/docu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D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ocument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O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bject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odel (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DOM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)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0916" y="172025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9087" y="1916832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6128" y="4606440"/>
            <a:ext cx="6269992" cy="163121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Также</a:t>
            </a:r>
            <a:r>
              <a:rPr lang="en-US" sz="2000" dirty="0"/>
              <a:t> </a:t>
            </a:r>
            <a:r>
              <a:rPr lang="ru-RU" sz="2000" dirty="0"/>
              <a:t>среди </a:t>
            </a:r>
            <a:r>
              <a:rPr lang="ru-RU" sz="2000" b="1" dirty="0"/>
              <a:t>свойств</a:t>
            </a:r>
            <a:r>
              <a:rPr lang="ru-RU" sz="2000" dirty="0"/>
              <a:t> объекта (</a:t>
            </a:r>
            <a:r>
              <a:rPr lang="ru-RU" sz="2000" b="1" dirty="0"/>
              <a:t>элемента</a:t>
            </a:r>
            <a:r>
              <a:rPr lang="en-US" sz="2000" b="1" dirty="0"/>
              <a:t>, </a:t>
            </a:r>
            <a:r>
              <a:rPr lang="ru-RU" sz="2000" b="1" dirty="0"/>
              <a:t>тега</a:t>
            </a:r>
            <a:r>
              <a:rPr lang="ru-RU" sz="2000" dirty="0"/>
              <a:t>) есть те которые позволяют управлять содержимым (</a:t>
            </a:r>
            <a:r>
              <a:rPr lang="ru-RU" sz="2000" b="1" dirty="0"/>
              <a:t>атрибутами</a:t>
            </a:r>
            <a:r>
              <a:rPr lang="ru-RU" sz="2000" dirty="0"/>
              <a:t>, </a:t>
            </a:r>
            <a:r>
              <a:rPr lang="ru-RU" sz="2000" b="1" dirty="0"/>
              <a:t>стилями</a:t>
            </a:r>
            <a:r>
              <a:rPr lang="ru-RU" sz="2000" dirty="0"/>
              <a:t>) или подпиской на </a:t>
            </a:r>
            <a:r>
              <a:rPr lang="ru-RU" sz="2000" b="1" dirty="0"/>
              <a:t>событиями</a:t>
            </a:r>
            <a:r>
              <a:rPr lang="ru-RU" sz="2000" dirty="0"/>
              <a:t>, а также ряд методов позволяющих добавлять/удалять элементы, и искать вложенные элементы. </a:t>
            </a:r>
            <a:endParaRPr lang="uk-UA" sz="2000" dirty="0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8040216" y="908720"/>
            <a:ext cx="1019830" cy="5342426"/>
          </a:xfrm>
          <a:prstGeom prst="leftBrace">
            <a:avLst>
              <a:gd name="adj1" fmla="val 30527"/>
              <a:gd name="adj2" fmla="val 3058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77171" y="836712"/>
            <a:ext cx="16478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.id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innerHTML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className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classList</a:t>
            </a:r>
            <a:r>
              <a:rPr lang="en-US" sz="2000" b="1" i="1" dirty="0"/>
              <a:t>[…]</a:t>
            </a:r>
          </a:p>
          <a:p>
            <a:r>
              <a:rPr lang="en-US" sz="2000" b="1" i="1" dirty="0"/>
              <a:t>.attributes[…]</a:t>
            </a:r>
          </a:p>
          <a:p>
            <a:r>
              <a:rPr lang="en-US" sz="2000" b="1" i="1" dirty="0"/>
              <a:t>.style { … 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07152" y="2924944"/>
            <a:ext cx="1787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onclick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ondblclick</a:t>
            </a:r>
            <a:endParaRPr lang="en-US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onmouseenter</a:t>
            </a:r>
            <a:endParaRPr lang="en-US" sz="2000" b="1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9192344" y="4102979"/>
            <a:ext cx="28262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.</a:t>
            </a:r>
            <a:r>
              <a:rPr lang="en-US" sz="2000" b="1" i="1" dirty="0" err="1"/>
              <a:t>appendChild</a:t>
            </a:r>
            <a:r>
              <a:rPr lang="en-US" sz="2000" b="1" i="1" dirty="0"/>
              <a:t>()</a:t>
            </a:r>
            <a:endParaRPr lang="ru-RU" sz="2000" b="1" i="1" dirty="0"/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insertBefore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.remove()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insertAdjacentHTML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insertAdjacentElement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.</a:t>
            </a:r>
            <a:r>
              <a:rPr lang="en-US" sz="2000" b="1" i="1" dirty="0" err="1"/>
              <a:t>insertAdjacentText</a:t>
            </a:r>
            <a:r>
              <a:rPr lang="en-US" sz="2000" b="1" i="1" dirty="0"/>
              <a:t>()</a:t>
            </a:r>
          </a:p>
          <a:p>
            <a:r>
              <a:rPr lang="en-US" sz="2000" b="1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798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7" y="764705"/>
            <a:ext cx="8162925" cy="49625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7867625" y="3376042"/>
            <a:ext cx="936104" cy="576064"/>
          </a:xfrm>
          <a:prstGeom prst="ellipse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6168008" y="2060848"/>
            <a:ext cx="1224136" cy="864096"/>
          </a:xfrm>
          <a:prstGeom prst="ellipse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528048" y="4365104"/>
            <a:ext cx="3672408" cy="720080"/>
          </a:xfrm>
          <a:prstGeom prst="ellipse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3291764">
            <a:off x="7222438" y="2973221"/>
            <a:ext cx="812250" cy="288032"/>
          </a:xfrm>
          <a:prstGeom prst="rightArrow">
            <a:avLst/>
          </a:prstGeom>
          <a:noFill/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8208059" y="4015145"/>
            <a:ext cx="308194" cy="288032"/>
          </a:xfrm>
          <a:prstGeom prst="rightArrow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Выноска 1 (с границей) 11"/>
          <p:cNvSpPr/>
          <p:nvPr/>
        </p:nvSpPr>
        <p:spPr>
          <a:xfrm>
            <a:off x="8112224" y="1268760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162104"/>
              <a:gd name="adj4" fmla="val -5789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parentNode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Выноска 1 (с границей) 12"/>
          <p:cNvSpPr/>
          <p:nvPr/>
        </p:nvSpPr>
        <p:spPr>
          <a:xfrm>
            <a:off x="7752184" y="5877272"/>
            <a:ext cx="1512168" cy="576064"/>
          </a:xfrm>
          <a:prstGeom prst="accentCallout1">
            <a:avLst>
              <a:gd name="adj1" fmla="val 18750"/>
              <a:gd name="adj2" fmla="val -8333"/>
              <a:gd name="adj3" fmla="val -171895"/>
              <a:gd name="adj4" fmla="val -7049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childNodes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Выноска 1 (с границей) 13"/>
          <p:cNvSpPr/>
          <p:nvPr/>
        </p:nvSpPr>
        <p:spPr>
          <a:xfrm>
            <a:off x="8616280" y="2204864"/>
            <a:ext cx="1512168" cy="576064"/>
          </a:xfrm>
          <a:prstGeom prst="accentCallout1">
            <a:avLst>
              <a:gd name="adj1" fmla="val 22057"/>
              <a:gd name="adj2" fmla="val 4265"/>
              <a:gd name="adj3" fmla="val 200134"/>
              <a:gd name="adj4" fmla="val -169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Element (Node, </a:t>
            </a:r>
            <a:r>
              <a:rPr lang="ru-RU" b="1" dirty="0">
                <a:solidFill>
                  <a:schemeClr val="tx1"/>
                </a:solidFill>
              </a:rPr>
              <a:t>узел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37206" y="116633"/>
            <a:ext cx="5655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DOM – Document Object Model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8037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060848"/>
            <a:ext cx="12192000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0070C0"/>
                </a:solidFill>
              </a:rPr>
              <a:t>globalThis.</a:t>
            </a:r>
            <a:r>
              <a:rPr lang="en-US" sz="4400" b="1" dirty="0" err="1">
                <a:solidFill>
                  <a:srgbClr val="00B050"/>
                </a:solidFill>
              </a:rPr>
              <a:t>document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4400" b="1" dirty="0"/>
              <a:t> </a:t>
            </a:r>
            <a:r>
              <a:rPr lang="ru-RU" sz="4400" b="1" dirty="0"/>
              <a:t>корень дерева документа</a:t>
            </a:r>
            <a:r>
              <a:rPr lang="en-US" sz="4400" b="1" dirty="0"/>
              <a:t> (</a:t>
            </a:r>
            <a:r>
              <a:rPr lang="en-US" sz="4400" b="1" dirty="0">
                <a:solidFill>
                  <a:srgbClr val="0070C0"/>
                </a:solidFill>
              </a:rPr>
              <a:t>window</a:t>
            </a:r>
            <a:r>
              <a:rPr lang="en-US" sz="4400" b="1" dirty="0"/>
              <a:t>)</a:t>
            </a:r>
            <a:endParaRPr lang="ru-RU" sz="4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4077072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rgbClr val="0070C0"/>
                </a:solidFill>
              </a:rPr>
              <a:t>globalThis.</a:t>
            </a:r>
            <a:r>
              <a:rPr lang="en-US" sz="2800" b="1" dirty="0" err="1">
                <a:solidFill>
                  <a:srgbClr val="00B050"/>
                </a:solidFill>
              </a:rPr>
              <a:t>document.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children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– </a:t>
            </a:r>
            <a:r>
              <a:rPr lang="ru-RU" sz="2800" dirty="0"/>
              <a:t>массив с тегами верхнего уровня</a:t>
            </a:r>
            <a:r>
              <a:rPr lang="en-US" sz="2800" dirty="0"/>
              <a:t>.</a:t>
            </a:r>
            <a:endParaRPr lang="ru-RU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Как добраться</a:t>
            </a:r>
            <a:r>
              <a:rPr lang="en-US" sz="6000" b="1" dirty="0"/>
              <a:t> </a:t>
            </a:r>
            <a:br>
              <a:rPr lang="en-US" sz="6000" b="1" dirty="0"/>
            </a:br>
            <a:r>
              <a:rPr lang="en-US" sz="6000" b="1" dirty="0"/>
              <a:t>(</a:t>
            </a:r>
            <a:r>
              <a:rPr lang="ru-RU" sz="6000" b="1" dirty="0"/>
              <a:t>найти</a:t>
            </a:r>
            <a:r>
              <a:rPr lang="en-US" sz="6000" b="1" dirty="0"/>
              <a:t>)</a:t>
            </a:r>
            <a:r>
              <a:rPr lang="ru-RU" sz="6000" b="1" dirty="0"/>
              <a:t> до тега?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7357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1584" y="1484784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Теги у которых есть атрибут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id </a:t>
            </a:r>
            <a:r>
              <a:rPr lang="ru-RU" sz="4000" b="1" dirty="0"/>
              <a:t>доступны сразу как переменные ссылкой на объект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4079394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i="1" dirty="0"/>
              <a:t>Но только если </a:t>
            </a:r>
            <a:r>
              <a:rPr lang="en-US" sz="2500" b="1" i="1" dirty="0"/>
              <a:t>id</a:t>
            </a:r>
            <a:r>
              <a:rPr lang="en-US" sz="2500" i="1" dirty="0"/>
              <a:t> </a:t>
            </a:r>
            <a:r>
              <a:rPr lang="ru-RU" sz="2500" i="1" dirty="0"/>
              <a:t>состоит из допустимых </a:t>
            </a:r>
            <a:br>
              <a:rPr lang="en-US" sz="2500" i="1" dirty="0"/>
            </a:br>
            <a:r>
              <a:rPr lang="ru-RU" sz="2500" i="1" dirty="0"/>
              <a:t>для имён переменных в </a:t>
            </a:r>
            <a:r>
              <a:rPr lang="en-US" sz="2500" b="1" i="1" dirty="0"/>
              <a:t>JavaScript</a:t>
            </a:r>
            <a:r>
              <a:rPr lang="en-US" sz="2500" i="1" dirty="0"/>
              <a:t> </a:t>
            </a:r>
            <a:r>
              <a:rPr lang="ru-RU" sz="2500" i="1" dirty="0"/>
              <a:t>символов</a:t>
            </a:r>
            <a:r>
              <a:rPr lang="en-US" sz="2500" i="1" dirty="0"/>
              <a:t>.</a:t>
            </a:r>
            <a:endParaRPr lang="ru-RU" sz="2500" i="1" dirty="0"/>
          </a:p>
        </p:txBody>
      </p:sp>
    </p:spTree>
    <p:extLst>
      <p:ext uri="{BB962C8B-B14F-4D97-AF65-F5344CB8AC3E}">
        <p14:creationId xmlns:p14="http://schemas.microsoft.com/office/powerpoint/2010/main" val="311882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9696" y="197932"/>
            <a:ext cx="6249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Поиск элементов в документе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26495" y="1288790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Выбор элемента с которым проводить манипуляции самая часто выполняемая операция в </a:t>
            </a:r>
            <a:r>
              <a:rPr lang="en-US" sz="2400" i="1" dirty="0"/>
              <a:t>JS.</a:t>
            </a:r>
            <a:endParaRPr lang="ru-R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351584" y="3121804"/>
            <a:ext cx="770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some_id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544" y="3812848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Возвращает один элемент</a:t>
            </a:r>
            <a:r>
              <a:rPr lang="en-US" sz="2400" i="1" dirty="0"/>
              <a:t> </a:t>
            </a:r>
            <a:r>
              <a:rPr lang="ru-RU" sz="2400" i="1" dirty="0"/>
              <a:t>атрибут (свойство) </a:t>
            </a:r>
            <a:r>
              <a:rPr lang="en-US" sz="2400" b="1" i="1" dirty="0"/>
              <a:t>id</a:t>
            </a:r>
            <a:r>
              <a:rPr lang="ru-RU" sz="2400" i="1" dirty="0"/>
              <a:t> равно «</a:t>
            </a:r>
            <a:r>
              <a:rPr lang="en-US" sz="2400" b="1" i="1" dirty="0" err="1"/>
              <a:t>some_id</a:t>
            </a:r>
            <a:r>
              <a:rPr lang="ru-RU" sz="2400" i="1" dirty="0"/>
              <a:t>»</a:t>
            </a:r>
            <a:r>
              <a:rPr lang="en-US" sz="2400" i="1" dirty="0"/>
              <a:t>. </a:t>
            </a:r>
            <a:r>
              <a:rPr lang="ru-RU" sz="2400" i="1" dirty="0"/>
              <a:t>Если такого элемента</a:t>
            </a:r>
            <a:r>
              <a:rPr lang="en-US" sz="2400" i="1" dirty="0"/>
              <a:t> </a:t>
            </a:r>
            <a:r>
              <a:rPr lang="ru-RU" sz="2400" i="1" dirty="0"/>
              <a:t>нет в документе, то возвращается </a:t>
            </a:r>
            <a:r>
              <a:rPr lang="en-US" sz="2400" b="1" i="1" dirty="0"/>
              <a:t>null</a:t>
            </a:r>
            <a:r>
              <a:rPr lang="en-US" sz="2400" i="1" dirty="0"/>
              <a:t>.</a:t>
            </a:r>
            <a:r>
              <a:rPr lang="ru-RU" sz="2400" i="1" dirty="0"/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3552" y="2473732"/>
            <a:ext cx="5153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элемента по атрибуту </a:t>
            </a:r>
            <a:r>
              <a:rPr lang="en-US" sz="2800" b="1" dirty="0"/>
              <a:t>id: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8693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7536" y="226738"/>
            <a:ext cx="6927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Поиск элементов в документе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75521" y="2979415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attr_name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47528" y="5013176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Все эти функции возвращают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условие.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75520" y="2422400"/>
            <a:ext cx="5905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name: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775521" y="4119463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document.getElementsByClassName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5520" y="3581498"/>
            <a:ext cx="576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атрибуту </a:t>
            </a:r>
            <a:r>
              <a:rPr lang="en-US" sz="2800" b="1" dirty="0"/>
              <a:t>class:</a:t>
            </a:r>
            <a:endParaRPr lang="ru-RU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75521" y="1762716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tag_name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1" y="1216847"/>
            <a:ext cx="5858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Выбор элементов по</a:t>
            </a:r>
            <a:r>
              <a:rPr lang="en-US" sz="2800" b="1" dirty="0"/>
              <a:t> </a:t>
            </a:r>
            <a:r>
              <a:rPr lang="ru-RU" sz="2800" b="1" dirty="0"/>
              <a:t>названию тега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4878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6406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1868" y="241484"/>
            <a:ext cx="4908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Поиск элементов в документе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5521" y="2000454"/>
            <a:ext cx="86004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document.querySelectorAll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5522" y="908721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Выбор всех элементов которые соответствуют </a:t>
            </a:r>
            <a:r>
              <a:rPr lang="en-US" sz="2800" b="1" dirty="0"/>
              <a:t>CSS </a:t>
            </a:r>
            <a:r>
              <a:rPr lang="ru-RU" sz="2800" b="1" dirty="0"/>
              <a:t>селектору</a:t>
            </a:r>
            <a:r>
              <a:rPr lang="en-US" sz="2800" b="1" dirty="0"/>
              <a:t>:</a:t>
            </a:r>
            <a:endParaRPr lang="ru-RU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847528" y="2492897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</a:t>
            </a:r>
            <a:r>
              <a:rPr lang="ru-RU" sz="2400" i="1" dirty="0" err="1"/>
              <a:t>псевдомассив</a:t>
            </a:r>
            <a:r>
              <a:rPr lang="ru-RU" sz="2400" i="1" dirty="0"/>
              <a:t> с теми элементами которые подошли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5521" y="3512622"/>
            <a:ext cx="81996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css_selector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528" y="425418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Возвращает первый найденный элемент который подошел под условие </a:t>
            </a:r>
            <a:r>
              <a:rPr lang="en-US" sz="2400" i="1" dirty="0" err="1"/>
              <a:t>css</a:t>
            </a:r>
            <a:r>
              <a:rPr lang="en-US" sz="2400" i="1" dirty="0"/>
              <a:t>-</a:t>
            </a:r>
            <a:r>
              <a:rPr lang="ru-RU" sz="2400" i="1" dirty="0"/>
              <a:t>селектора (или </a:t>
            </a:r>
            <a:r>
              <a:rPr lang="en-US" sz="2400" b="1" i="1" dirty="0"/>
              <a:t>null</a:t>
            </a:r>
            <a:r>
              <a:rPr lang="en-US" sz="2400" i="1" dirty="0"/>
              <a:t> </a:t>
            </a:r>
            <a:r>
              <a:rPr lang="ru-RU" sz="2400" i="1" dirty="0"/>
              <a:t>если ничего не найдено).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8572" y="5862463"/>
            <a:ext cx="847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https://learn.javascript.ru/searching-elements-dom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6829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Как изменить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125003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3227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1198493"/>
            <a:ext cx="102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innerHTML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600" b="1" dirty="0"/>
              <a:t>хранит содержимое тега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2924944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Свойство .</a:t>
            </a:r>
            <a:r>
              <a:rPr lang="en-US" sz="3200" b="1" dirty="0" err="1"/>
              <a:t>innerHTML</a:t>
            </a:r>
            <a:r>
              <a:rPr lang="ru-RU" sz="3200" dirty="0"/>
              <a:t> – можно не только считывать но и устанавливать.</a:t>
            </a:r>
            <a:r>
              <a:rPr lang="en-US" sz="3200" dirty="0"/>
              <a:t> </a:t>
            </a:r>
            <a:r>
              <a:rPr lang="ru-RU" sz="3200" dirty="0"/>
              <a:t>Изменение свойства .</a:t>
            </a:r>
            <a:r>
              <a:rPr lang="en-US" sz="3200" b="1" dirty="0" err="1"/>
              <a:t>innerHTML</a:t>
            </a:r>
            <a:r>
              <a:rPr lang="ru-RU" sz="3200" dirty="0"/>
              <a:t> – автоматически влечёт перерисовку документа.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264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 HTML Document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27816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 rot="16200000">
            <a:off x="8867771" y="2923203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</a:t>
            </a:r>
            <a:r>
              <a:rPr lang="en-US" sz="1600" b="1" dirty="0">
                <a:hlinkClick r:id="rId2"/>
              </a:rPr>
              <a:t>learn.javascript.ru/styles-and-classes</a:t>
            </a:r>
            <a:endParaRPr lang="ru-RU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587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49443" y="116633"/>
            <a:ext cx="6293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b="1" dirty="0"/>
              <a:t>Полезные свойства элементов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7568" y="69269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className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полный список всех классов которые присвоены тегу (одной строкой).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7568" y="1484784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</a:t>
            </a:r>
            <a:r>
              <a:rPr lang="en-US" sz="2400" b="1" i="1" dirty="0"/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содержит список всех классов которые присвоены тегу (в виде массива).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7568" y="227687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classList.add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добавляет класс к тегу (если есть другие классы то они остаются).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7568" y="299695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classList.remove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 (если есть другие классы то они не затрагиваются).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7568" y="447021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classList.contains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проверяет наличие у тега заданного класса (возвращает </a:t>
            </a:r>
            <a:r>
              <a:rPr lang="en-US" sz="2400" i="1" dirty="0"/>
              <a:t>true/false</a:t>
            </a:r>
            <a:r>
              <a:rPr lang="ru-RU" sz="2400" i="1" dirty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7568" y="5229200"/>
            <a:ext cx="7992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chemeClr val="accent6"/>
                </a:solidFill>
              </a:rPr>
              <a:t>.style</a:t>
            </a:r>
            <a:r>
              <a:rPr lang="en-US" sz="2400" i="1" dirty="0">
                <a:solidFill>
                  <a:schemeClr val="accent6"/>
                </a:solidFill>
              </a:rPr>
              <a:t> </a:t>
            </a:r>
            <a:r>
              <a:rPr lang="en-US" sz="2400" i="1" dirty="0"/>
              <a:t>– </a:t>
            </a:r>
            <a:r>
              <a:rPr lang="ru-RU" sz="2400" i="1" dirty="0"/>
              <a:t>свойство определяющее объект со всеми поддерживаемыми браузером стилевые свойства</a:t>
            </a:r>
            <a:r>
              <a:rPr lang="en-US" sz="2400" i="1" dirty="0"/>
              <a:t> (CSS)</a:t>
            </a:r>
            <a:r>
              <a:rPr lang="ru-RU" sz="2400" i="1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7292" y="3750131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</a:t>
            </a:r>
            <a:r>
              <a:rPr lang="en-US" sz="2400" b="1" i="1" dirty="0" err="1"/>
              <a:t>classList.toggle</a:t>
            </a:r>
            <a:r>
              <a:rPr lang="en-US" sz="2400" b="1" i="1" dirty="0"/>
              <a:t>(‘cat’) </a:t>
            </a:r>
            <a:r>
              <a:rPr lang="en-US" sz="2400" i="1" dirty="0"/>
              <a:t>– </a:t>
            </a:r>
            <a:r>
              <a:rPr lang="ru-RU" sz="2400" i="1" dirty="0"/>
              <a:t>метод удаляет класс у тегу, если он есть, или добавляет класс, если его нет.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9576" y="6022449"/>
            <a:ext cx="799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.attributes</a:t>
            </a:r>
            <a:r>
              <a:rPr lang="en-US" sz="2400" i="1" dirty="0"/>
              <a:t> – </a:t>
            </a:r>
            <a:r>
              <a:rPr lang="ru-RU" sz="2400" i="1" dirty="0"/>
              <a:t>хранит коллекцию с атрибутами тега.</a:t>
            </a:r>
          </a:p>
        </p:txBody>
      </p:sp>
    </p:spTree>
    <p:extLst>
      <p:ext uri="{BB962C8B-B14F-4D97-AF65-F5344CB8AC3E}">
        <p14:creationId xmlns:p14="http://schemas.microsoft.com/office/powerpoint/2010/main" val="309655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5. </a:t>
            </a:r>
            <a:r>
              <a:rPr lang="ru-RU" sz="6000" b="1" dirty="0"/>
              <a:t>Как удалить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220027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0989935" y="619507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55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Удаление элементов из дерева документа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057" y="3821395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Удалить элемент из дерева документа можно вызывав у него метод </a:t>
            </a:r>
            <a:r>
              <a:rPr lang="ru-RU" sz="2400" b="1" dirty="0"/>
              <a:t>.</a:t>
            </a:r>
            <a:r>
              <a:rPr lang="en-US" sz="2400" b="1" dirty="0"/>
              <a:t>remove()</a:t>
            </a:r>
            <a:r>
              <a:rPr lang="ru-RU" sz="2400" dirty="0"/>
              <a:t>, при этом все его дочерние элементы также исчезнут со странице. Однако сам объект-тег не уничтожается. Его можно использовать в дальнейшем. 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25836" r="20589" b="836"/>
          <a:stretch/>
        </p:blipFill>
        <p:spPr bwMode="auto">
          <a:xfrm>
            <a:off x="7176120" y="4397844"/>
            <a:ext cx="3921827" cy="1155426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57" y="1281683"/>
            <a:ext cx="7419975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Как создать и добавить тег?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68653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0574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7716" y="362616"/>
            <a:ext cx="8220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980728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Вставить новый элемент в документ, можно прикрепив его к какому-либо существующему элементу. Т.е. прикрепить его к родительскому элементу (другими словами: сделать его дочерним для существующего элемента).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2780928"/>
            <a:ext cx="5422990" cy="329682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249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6470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9576" y="2813447"/>
            <a:ext cx="81822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Простейший вариант: просто добавить текстовую строку с нужными данным к свойству </a:t>
            </a:r>
            <a:r>
              <a:rPr lang="en-US" sz="3600" b="1" dirty="0"/>
              <a:t>.</a:t>
            </a:r>
            <a:r>
              <a:rPr lang="en-US" sz="3600" b="1" dirty="0" err="1"/>
              <a:t>innerHTML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89973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697" y="260648"/>
            <a:ext cx="1141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первое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64440" y="1167710"/>
            <a:ext cx="82449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document.createElement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создаёт новый элемент (по имени тега). Этот элемент, после создания, еще не включен в дерево. Но его свойства уже можно изменять.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appendChild</a:t>
            </a:r>
            <a:r>
              <a:rPr lang="ru-RU" sz="2200" b="1" dirty="0"/>
              <a:t>()</a:t>
            </a:r>
            <a:r>
              <a:rPr lang="en-US" sz="2200" dirty="0"/>
              <a:t> – </a:t>
            </a:r>
            <a:r>
              <a:rPr lang="ru-RU" sz="2200" dirty="0"/>
              <a:t>добавляет элемент к существующему, в качестве последнего потомка.  Может быть вызвана для любого существующего тега (даже если он не входит в дерево – другими словами можно формировать ветку еще до того как «присоединять» её к дереву).</a:t>
            </a:r>
          </a:p>
          <a:p>
            <a:endParaRPr lang="ru-RU" sz="2200" dirty="0"/>
          </a:p>
          <a:p>
            <a:r>
              <a:rPr lang="en-US" sz="2200" b="1" dirty="0"/>
              <a:t>.</a:t>
            </a:r>
            <a:r>
              <a:rPr lang="en-US" sz="2200" b="1" dirty="0" err="1"/>
              <a:t>insertBefore</a:t>
            </a:r>
            <a:r>
              <a:rPr lang="ru-RU" sz="2200" b="1" dirty="0"/>
              <a:t>()</a:t>
            </a:r>
            <a:r>
              <a:rPr lang="en-US" sz="2200" b="1" dirty="0"/>
              <a:t> </a:t>
            </a:r>
            <a:r>
              <a:rPr lang="en-US" sz="2200" dirty="0"/>
              <a:t>– </a:t>
            </a:r>
            <a:r>
              <a:rPr lang="ru-RU" sz="2200" dirty="0"/>
              <a:t>добавляет элемент в качестве дочернего, при этом позволяет указать перед каким из, уже существующих, потомков новый элемент должен быть размещён.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4440" y="6021288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56257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39161" y="622544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397" y="305882"/>
            <a:ext cx="113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 Добавление новых элементов к дереву документа</a:t>
            </a:r>
            <a:r>
              <a:rPr lang="en-US" sz="2800" b="1" dirty="0"/>
              <a:t> (</a:t>
            </a:r>
            <a:r>
              <a:rPr lang="ru-RU" sz="2800" b="1" dirty="0">
                <a:solidFill>
                  <a:srgbClr val="0070C0"/>
                </a:solidFill>
              </a:rPr>
              <a:t>второе поколение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3392" y="4221088"/>
            <a:ext cx="11233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insertAdjacentElement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ru-RU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/>
              <a:t> </a:t>
            </a:r>
            <a:r>
              <a:rPr lang="ru-RU" sz="2800" i="1" dirty="0"/>
              <a:t>добавляет </a:t>
            </a:r>
            <a:r>
              <a:rPr lang="ru-RU" sz="2800" b="1" i="1" dirty="0">
                <a:solidFill>
                  <a:schemeClr val="accent6"/>
                </a:solidFill>
              </a:rPr>
              <a:t>элемент</a:t>
            </a:r>
            <a:r>
              <a:rPr lang="ru-RU" sz="2800" i="1" dirty="0"/>
              <a:t> к </a:t>
            </a:r>
            <a:r>
              <a:rPr lang="ru-RU" sz="2800" b="1" i="1" dirty="0">
                <a:solidFill>
                  <a:srgbClr val="7030A0"/>
                </a:solidFill>
              </a:rPr>
              <a:t>существующему</a:t>
            </a:r>
            <a:r>
              <a:rPr lang="ru-RU" sz="2800" i="1" dirty="0"/>
              <a:t>, в указанную </a:t>
            </a:r>
            <a:r>
              <a:rPr lang="ru-RU" sz="2800" b="1" i="1" dirty="0">
                <a:solidFill>
                  <a:srgbClr val="FF0000"/>
                </a:solidFill>
              </a:rPr>
              <a:t>позицию</a:t>
            </a:r>
            <a:r>
              <a:rPr lang="ru-RU" sz="2800" i="1" dirty="0"/>
              <a:t>.</a:t>
            </a:r>
            <a:endParaRPr lang="ru-RU" sz="2400" i="1" dirty="0"/>
          </a:p>
        </p:txBody>
      </p:sp>
      <p:pic>
        <p:nvPicPr>
          <p:cNvPr id="1026" name="Picture 2" descr="https://cdn-images-1.medium.com/max/1600/1*bq3FX0Fkz1ztYU0snNTAk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59"/>
          <a:stretch/>
        </p:blipFill>
        <p:spPr bwMode="auto">
          <a:xfrm>
            <a:off x="1271464" y="1117575"/>
            <a:ext cx="4824536" cy="2769223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1217" y="2086687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Варианты позиции для методов </a:t>
            </a:r>
            <a:r>
              <a:rPr lang="en-US" sz="2400" i="1" dirty="0"/>
              <a:t> </a:t>
            </a:r>
            <a:r>
              <a:rPr lang="ru-RU" sz="2400" i="1" dirty="0"/>
              <a:t>группы </a:t>
            </a:r>
            <a:r>
              <a:rPr lang="en-US" sz="2400" b="1" i="1" dirty="0"/>
              <a:t>.</a:t>
            </a:r>
            <a:r>
              <a:rPr lang="en-US" sz="2400" b="1" i="1" dirty="0" err="1"/>
              <a:t>insertAdjacent</a:t>
            </a:r>
            <a:r>
              <a:rPr lang="en-US" sz="2400" i="1" dirty="0"/>
              <a:t>…</a:t>
            </a:r>
            <a:r>
              <a:rPr lang="ru-RU" sz="2400" i="1" dirty="0"/>
              <a:t>()</a:t>
            </a:r>
            <a:endParaRPr lang="uk-UA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81189" y="6061272"/>
            <a:ext cx="10857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Также существуют методы </a:t>
            </a:r>
            <a:r>
              <a:rPr lang="en-US" sz="2400" b="1" i="1" dirty="0" err="1"/>
              <a:t>tag.insertAdjacentHTML</a:t>
            </a:r>
            <a:r>
              <a:rPr lang="ru-RU" sz="2400" b="1" i="1" dirty="0"/>
              <a:t>() и </a:t>
            </a:r>
            <a:r>
              <a:rPr lang="en-US" sz="2400" b="1" i="1" dirty="0" err="1"/>
              <a:t>tag.insertAdjacentText</a:t>
            </a:r>
            <a:r>
              <a:rPr lang="en-US" sz="2400" b="1" i="1" dirty="0"/>
              <a:t>()</a:t>
            </a:r>
            <a:r>
              <a:rPr lang="ru-RU" sz="2400" b="1" i="1" dirty="0"/>
              <a:t> </a:t>
            </a:r>
            <a:endParaRPr lang="uk-UA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164440" y="5415607"/>
            <a:ext cx="7989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3"/>
              </a:rPr>
              <a:t>https://learn.javascript.ru/modifying-document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178027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7. </a:t>
            </a:r>
            <a:r>
              <a:rPr lang="ru-RU" sz="6600" b="1" dirty="0"/>
              <a:t>Немного практики</a:t>
            </a:r>
            <a:endParaRPr lang="uk-UA" sz="3600" b="1" i="1" dirty="0"/>
          </a:p>
        </p:txBody>
      </p:sp>
    </p:spTree>
    <p:extLst>
      <p:ext uri="{BB962C8B-B14F-4D97-AF65-F5344CB8AC3E}">
        <p14:creationId xmlns:p14="http://schemas.microsoft.com/office/powerpoint/2010/main" val="2502652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193826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Выведем в разметку данные пользователей </a:t>
            </a:r>
            <a:br>
              <a:rPr lang="en-US" sz="3200" dirty="0"/>
            </a:br>
            <a:r>
              <a:rPr lang="ru-RU" sz="3200" dirty="0"/>
              <a:t>полученные от сервиса </a:t>
            </a:r>
            <a:r>
              <a:rPr lang="en-US" sz="3200" b="1" dirty="0">
                <a:hlinkClick r:id="rId2"/>
              </a:rPr>
              <a:t>https://randomuser.me/</a:t>
            </a:r>
            <a:endParaRPr lang="en-US" sz="3200" b="1" dirty="0"/>
          </a:p>
          <a:p>
            <a:pPr algn="ctr"/>
            <a:r>
              <a:rPr lang="ru-RU" sz="3200" b="1" dirty="0"/>
              <a:t> </a:t>
            </a:r>
            <a:endParaRPr lang="en-US" sz="3200" b="1" dirty="0"/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  <a:p>
            <a:pPr algn="ctr"/>
            <a:r>
              <a:rPr lang="ru-RU" sz="3200" b="1" dirty="0">
                <a:solidFill>
                  <a:srgbClr val="00B050"/>
                </a:solidFill>
              </a:rPr>
              <a:t>Пример </a:t>
            </a:r>
            <a:r>
              <a:rPr lang="en-US" sz="3200" b="1" dirty="0">
                <a:solidFill>
                  <a:srgbClr val="00B050"/>
                </a:solidFill>
              </a:rPr>
              <a:t>URL </a:t>
            </a:r>
            <a:r>
              <a:rPr lang="ru-RU" sz="3200" b="1" dirty="0">
                <a:solidFill>
                  <a:srgbClr val="00B050"/>
                </a:solidFill>
              </a:rPr>
              <a:t>для запроса к </a:t>
            </a:r>
            <a:r>
              <a:rPr lang="en-US" sz="3200" b="1" dirty="0">
                <a:solidFill>
                  <a:srgbClr val="00B050"/>
                </a:solidFill>
              </a:rPr>
              <a:t>API: </a:t>
            </a:r>
            <a:r>
              <a:rPr lang="en-US" sz="3200" b="1" dirty="0">
                <a:solidFill>
                  <a:srgbClr val="0070C0"/>
                </a:solidFill>
                <a:hlinkClick r:id="rId3"/>
              </a:rPr>
              <a:t>https://randomuser.me/api/?results=50</a:t>
            </a:r>
            <a:endParaRPr lang="en-US" sz="3200" b="1" dirty="0">
              <a:solidFill>
                <a:srgbClr val="0070C0"/>
              </a:solidFill>
            </a:endParaRPr>
          </a:p>
          <a:p>
            <a:pPr algn="ctr"/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26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DOM </a:t>
            </a:r>
            <a:r>
              <a:rPr lang="ru-RU" sz="4800" b="1" dirty="0"/>
              <a:t>на практике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9840416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087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713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79577" y="2145050"/>
            <a:ext cx="7567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000" b="1" dirty="0">
                <a:solidFill>
                  <a:srgbClr val="0070C0"/>
                </a:solidFill>
              </a:rPr>
              <a:t>&lt;tag </a:t>
            </a:r>
            <a:r>
              <a:rPr lang="sv-SE" sz="4000" b="1" dirty="0">
                <a:solidFill>
                  <a:srgbClr val="00B050"/>
                </a:solidFill>
              </a:rPr>
              <a:t>attr="value”</a:t>
            </a:r>
            <a:r>
              <a:rPr lang="sv-SE" sz="4000" b="1" dirty="0">
                <a:solidFill>
                  <a:srgbClr val="0070C0"/>
                </a:solidFill>
              </a:rPr>
              <a:t>&gt;</a:t>
            </a:r>
            <a:r>
              <a:rPr lang="sv-SE" sz="4000" b="1" dirty="0">
                <a:solidFill>
                  <a:schemeClr val="accent6">
                    <a:lumMod val="75000"/>
                  </a:schemeClr>
                </a:solidFill>
              </a:rPr>
              <a:t>Text data</a:t>
            </a:r>
            <a:r>
              <a:rPr lang="sv-SE" sz="4000" b="1" dirty="0">
                <a:solidFill>
                  <a:srgbClr val="0070C0"/>
                </a:solidFill>
              </a:rPr>
              <a:t>&lt;/tag&gt;</a:t>
            </a:r>
            <a:endParaRPr lang="ru-RU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03926" y="3495198"/>
            <a:ext cx="788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3200" b="1" dirty="0">
                <a:solidFill>
                  <a:srgbClr val="0070C0"/>
                </a:solidFill>
              </a:rPr>
              <a:t>Теги</a:t>
            </a:r>
            <a:r>
              <a:rPr lang="ru-RU" sz="3200" dirty="0"/>
              <a:t> как контейнер для информации </a:t>
            </a:r>
          </a:p>
          <a:p>
            <a:pPr marL="342900" indent="-342900"/>
            <a:r>
              <a:rPr lang="ru-RU" sz="3200" dirty="0"/>
              <a:t>	+</a:t>
            </a:r>
            <a:r>
              <a:rPr lang="ru-RU" sz="3200" b="1" dirty="0">
                <a:solidFill>
                  <a:srgbClr val="00B050"/>
                </a:solidFill>
              </a:rPr>
              <a:t>атрибуты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4932457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Текстовые</a:t>
            </a:r>
            <a:r>
              <a:rPr lang="ru-RU" sz="3200" dirty="0"/>
              <a:t> данные (содержимое, </a:t>
            </a:r>
            <a:r>
              <a:rPr lang="ru-RU" sz="3200" dirty="0" err="1"/>
              <a:t>контент</a:t>
            </a:r>
            <a:r>
              <a:rPr lang="ru-RU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6" y="170080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состоит из: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Обработка событий</a:t>
            </a:r>
            <a:r>
              <a:rPr lang="ru-RU" sz="5400" b="1" dirty="0">
                <a:solidFill>
                  <a:srgbClr val="00B050"/>
                </a:solidFill>
              </a:rPr>
              <a:t> (</a:t>
            </a:r>
            <a:r>
              <a:rPr lang="en-US" sz="5400" b="1" dirty="0">
                <a:solidFill>
                  <a:srgbClr val="00B050"/>
                </a:solidFill>
              </a:rPr>
              <a:t>DOM Events</a:t>
            </a:r>
            <a:r>
              <a:rPr lang="ru-RU" sz="5400" b="1" dirty="0">
                <a:solidFill>
                  <a:srgbClr val="00B050"/>
                </a:solidFill>
              </a:rPr>
              <a:t>)</a:t>
            </a:r>
            <a:r>
              <a:rPr lang="en-US" sz="5400" b="1" dirty="0"/>
              <a:t> </a:t>
            </a:r>
            <a:endParaRPr lang="ru-RU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B78CD-8E46-48E1-8195-99952EF19EE4}"/>
              </a:ext>
            </a:extLst>
          </p:cNvPr>
          <p:cNvSpPr txBox="1"/>
          <p:nvPr/>
        </p:nvSpPr>
        <p:spPr>
          <a:xfrm>
            <a:off x="-1" y="1052736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</a:p>
        </p:txBody>
      </p:sp>
    </p:spTree>
    <p:extLst>
      <p:ext uri="{BB962C8B-B14F-4D97-AF65-F5344CB8AC3E}">
        <p14:creationId xmlns:p14="http://schemas.microsoft.com/office/powerpoint/2010/main" val="1950205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328426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77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#D.1</a:t>
            </a:r>
            <a:r>
              <a:rPr lang="en-US" sz="3600" b="1" dirty="0"/>
              <a:t>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Воспользуйтесь </a:t>
            </a:r>
            <a:r>
              <a:rPr lang="en-US" b="1" dirty="0"/>
              <a:t>API</a:t>
            </a:r>
            <a:r>
              <a:rPr lang="en-US" dirty="0"/>
              <a:t> </a:t>
            </a:r>
            <a:r>
              <a:rPr lang="ru-RU" dirty="0"/>
              <a:t>дающее информацию о </a:t>
            </a:r>
            <a:r>
              <a:rPr lang="ru-RU" b="1" dirty="0"/>
              <a:t>странах мира</a:t>
            </a:r>
            <a:r>
              <a:rPr lang="ru-RU" dirty="0"/>
              <a:t>: </a:t>
            </a:r>
            <a:br>
              <a:rPr lang="ru-RU" dirty="0"/>
            </a:br>
            <a:r>
              <a:rPr lang="ru-RU" b="1" dirty="0"/>
              <a:t>Сайт:</a:t>
            </a:r>
            <a:r>
              <a:rPr lang="ru-RU" dirty="0"/>
              <a:t> </a:t>
            </a:r>
            <a:r>
              <a:rPr lang="en-US" b="1" dirty="0">
                <a:hlinkClick r:id="rId2"/>
              </a:rPr>
              <a:t>https://restcountries.com/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JSON: </a:t>
            </a:r>
            <a:r>
              <a:rPr lang="en-US" b="1" dirty="0">
                <a:hlinkClick r:id="rId3"/>
              </a:rPr>
              <a:t>https://restcountries.com/v3.1/all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1345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Так же воспользуйтесь </a:t>
            </a:r>
            <a:r>
              <a:rPr lang="en-US" b="1" dirty="0"/>
              <a:t>API </a:t>
            </a:r>
            <a:r>
              <a:rPr lang="ru-RU" b="1" dirty="0"/>
              <a:t>НБУ </a:t>
            </a:r>
            <a:r>
              <a:rPr lang="ru-RU" dirty="0"/>
              <a:t>по курсам валют (</a:t>
            </a:r>
            <a:r>
              <a:rPr lang="en-US" b="1" dirty="0"/>
              <a:t>JSON</a:t>
            </a:r>
            <a:r>
              <a:rPr lang="ru-RU" dirty="0"/>
              <a:t>):</a:t>
            </a:r>
            <a:br>
              <a:rPr lang="ru-RU" dirty="0"/>
            </a:br>
            <a:r>
              <a:rPr lang="ru-RU" dirty="0"/>
              <a:t> </a:t>
            </a:r>
            <a:r>
              <a:rPr lang="en-US" b="1" dirty="0">
                <a:hlinkClick r:id="rId4"/>
              </a:rPr>
              <a:t>https://bank.gov.ua/NBUStatService/v1/statdirectory/exchange?json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5741" y="2916150"/>
            <a:ext cx="49325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000" b="1" dirty="0"/>
              <a:t>Загрузите список стран;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Загрузите курсы валют НБУ, на текущую дату;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Выведите список курсов валют НБУ, по предложенному </a:t>
            </a:r>
            <a:r>
              <a:rPr lang="en-US" sz="2000" b="1" dirty="0"/>
              <a:t>wireframe’</a:t>
            </a:r>
            <a:r>
              <a:rPr lang="ru-RU" sz="2000" b="1" dirty="0"/>
              <a:t>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добавлением </a:t>
            </a:r>
            <a:r>
              <a:rPr lang="ru-RU" sz="2000" b="1" dirty="0"/>
              <a:t>флагов стран в которых валюта используется;</a:t>
            </a:r>
          </a:p>
          <a:p>
            <a:pPr marL="342900" indent="-342900">
              <a:buAutoNum type="arabicParenR"/>
            </a:pPr>
            <a:r>
              <a:rPr lang="ru-RU" sz="2000" b="1" dirty="0"/>
              <a:t>При наведении на каждый флаг должна всплывать подсказка с названием страны.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BF8AC9-EA15-4AD4-9629-06E7E4AD78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34" t="6622" r="6411"/>
          <a:stretch/>
        </p:blipFill>
        <p:spPr>
          <a:xfrm>
            <a:off x="1" y="2887432"/>
            <a:ext cx="6744072" cy="3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6060" y="5786100"/>
            <a:ext cx="6872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/>
              <a:t>Древовидная структура </a:t>
            </a:r>
            <a:r>
              <a:rPr lang="en-US" sz="2800" i="1" dirty="0"/>
              <a:t>HTML</a:t>
            </a:r>
            <a:r>
              <a:rPr lang="ru-RU" sz="2800" i="1" dirty="0"/>
              <a:t>-документа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Структура </a:t>
            </a:r>
            <a:r>
              <a:rPr lang="en-US" sz="4000" b="1" dirty="0"/>
              <a:t>HTML-</a:t>
            </a:r>
            <a:r>
              <a:rPr lang="ru-RU" sz="4000" b="1" dirty="0"/>
              <a:t>документа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8408"/>
          <a:stretch/>
        </p:blipFill>
        <p:spPr>
          <a:xfrm>
            <a:off x="1775520" y="1268760"/>
            <a:ext cx="9289032" cy="4248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06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8317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Древовидная структура </a:t>
            </a:r>
            <a:r>
              <a:rPr lang="en-US" sz="2800" b="1" dirty="0"/>
              <a:t>HTML</a:t>
            </a:r>
            <a:r>
              <a:rPr lang="ru-RU" sz="2800" b="1" dirty="0"/>
              <a:t>-документа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376" y="1556791"/>
            <a:ext cx="6912768" cy="42025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08168" y="2134553"/>
            <a:ext cx="4356484" cy="30469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В контексте </a:t>
            </a:r>
            <a:r>
              <a:rPr lang="en-US" sz="2400" b="1" dirty="0"/>
              <a:t>JavaScript,</a:t>
            </a:r>
            <a:r>
              <a:rPr lang="en-US" sz="2400" dirty="0"/>
              <a:t> </a:t>
            </a:r>
            <a:r>
              <a:rPr lang="ru-RU" sz="2400" dirty="0"/>
              <a:t>каждый</a:t>
            </a:r>
            <a:r>
              <a:rPr lang="ru-RU" sz="2400" b="1" dirty="0"/>
              <a:t> тег </a:t>
            </a:r>
            <a:r>
              <a:rPr lang="ru-RU" sz="2400" dirty="0"/>
              <a:t>дерева</a:t>
            </a:r>
            <a:r>
              <a:rPr lang="en-US" sz="2400" dirty="0"/>
              <a:t> </a:t>
            </a:r>
            <a:r>
              <a:rPr lang="ru-RU" sz="2400" dirty="0"/>
              <a:t>представлен </a:t>
            </a:r>
            <a:r>
              <a:rPr lang="ru-RU" sz="2400" b="1" dirty="0"/>
              <a:t>объектом </a:t>
            </a:r>
            <a:r>
              <a:rPr lang="ru-RU" sz="2400" dirty="0"/>
              <a:t>(часто используется термин: </a:t>
            </a:r>
            <a:r>
              <a:rPr lang="ru-RU" sz="2400" b="1" dirty="0"/>
              <a:t>узел</a:t>
            </a:r>
            <a:r>
              <a:rPr lang="ru-RU" sz="2400" dirty="0"/>
              <a:t>, </a:t>
            </a:r>
            <a:r>
              <a:rPr lang="en-US" sz="2400" b="1" dirty="0"/>
              <a:t>node</a:t>
            </a:r>
            <a:r>
              <a:rPr lang="ru-RU" sz="2400" dirty="0"/>
              <a:t>). У каждого элемента есть один </a:t>
            </a:r>
            <a:r>
              <a:rPr lang="ru-RU" sz="2400" b="1" dirty="0"/>
              <a:t>родительский элемент</a:t>
            </a:r>
            <a:r>
              <a:rPr lang="ru-RU" sz="2400" dirty="0"/>
              <a:t>, и</a:t>
            </a:r>
            <a:r>
              <a:rPr lang="en-US" sz="2400" dirty="0"/>
              <a:t> </a:t>
            </a:r>
            <a:r>
              <a:rPr lang="ru-RU" sz="2400" dirty="0"/>
              <a:t>множество </a:t>
            </a:r>
            <a:r>
              <a:rPr lang="ru-RU" sz="2400" b="1" dirty="0"/>
              <a:t>дочерних элементов </a:t>
            </a:r>
            <a:r>
              <a:rPr lang="ru-RU" sz="2400" dirty="0"/>
              <a:t>(от </a:t>
            </a:r>
            <a:r>
              <a:rPr lang="en-US" sz="2400" dirty="0"/>
              <a:t>0</a:t>
            </a:r>
            <a:r>
              <a:rPr lang="ru-RU" sz="2400" dirty="0"/>
              <a:t> до ∞).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2. DOM</a:t>
            </a:r>
            <a:endParaRPr lang="uk-UA" sz="4000" i="1" dirty="0"/>
          </a:p>
        </p:txBody>
      </p:sp>
    </p:spTree>
    <p:extLst>
      <p:ext uri="{BB962C8B-B14F-4D97-AF65-F5344CB8AC3E}">
        <p14:creationId xmlns:p14="http://schemas.microsoft.com/office/powerpoint/2010/main" val="13402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2068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Document Object Model</a:t>
            </a:r>
            <a:r>
              <a:rPr lang="ru-RU" sz="4800" b="1" dirty="0"/>
              <a:t> (</a:t>
            </a:r>
            <a:r>
              <a:rPr lang="en-US" sz="4800" b="1" dirty="0"/>
              <a:t>DOM</a:t>
            </a:r>
            <a:r>
              <a:rPr lang="ru-RU" sz="4800" b="1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1916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Объектная Модель Документа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5560" y="299695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Стандарт определяющий из каких объектов браузер собирает дерево документа, и какие свойства</a:t>
            </a:r>
            <a:r>
              <a:rPr lang="en-US" sz="3200" dirty="0"/>
              <a:t> </a:t>
            </a:r>
            <a:r>
              <a:rPr lang="ru-RU" sz="3200" dirty="0"/>
              <a:t>и методы есть у этих объектов.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904423" y="5292497"/>
            <a:ext cx="6527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https://learn.javascript.ru/document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5736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443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Задача </a:t>
            </a:r>
            <a:r>
              <a:rPr lang="en-US" sz="3600" b="1" dirty="0"/>
              <a:t>JavaScript</a:t>
            </a:r>
            <a:r>
              <a:rPr lang="ru-RU" sz="3600" b="1" dirty="0"/>
              <a:t> – манипуляция </a:t>
            </a:r>
            <a:r>
              <a:rPr lang="en-US" sz="3600" b="1" dirty="0"/>
              <a:t>HTML</a:t>
            </a:r>
            <a:r>
              <a:rPr lang="ru-RU" sz="3600" b="1" dirty="0"/>
              <a:t>-документом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7426" y="170080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i="1" dirty="0"/>
              <a:t>Добавление нового элемента</a:t>
            </a:r>
            <a:r>
              <a:rPr lang="en-US" sz="2400" i="1" dirty="0"/>
              <a:t>:</a:t>
            </a:r>
          </a:p>
          <a:p>
            <a:pPr marL="914400" lvl="1" indent="-457200"/>
            <a:r>
              <a:rPr lang="en-US" sz="2400" i="1" dirty="0"/>
              <a:t>	</a:t>
            </a:r>
            <a:r>
              <a:rPr lang="ru-RU" sz="2400" i="1" dirty="0"/>
              <a:t>Создать новый элемент и присоединить его, в качестве дочернего, к одному из существующих элементов;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426" y="3645024"/>
            <a:ext cx="81476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2. Изменение элемента:</a:t>
            </a:r>
          </a:p>
          <a:p>
            <a:r>
              <a:rPr lang="ru-RU" sz="2400" i="1" dirty="0"/>
              <a:t>	Изменение свойств элемента (в т.ч. содержимого);</a:t>
            </a:r>
          </a:p>
          <a:p>
            <a:r>
              <a:rPr lang="ru-RU" sz="2400" i="1" dirty="0"/>
              <a:t>	Изменение его позиции в дереве документа;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426" y="5343599"/>
            <a:ext cx="635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3. Удаление элемента (из дерева документа).</a:t>
            </a:r>
          </a:p>
        </p:txBody>
      </p:sp>
    </p:spTree>
    <p:extLst>
      <p:ext uri="{BB962C8B-B14F-4D97-AF65-F5344CB8AC3E}">
        <p14:creationId xmlns:p14="http://schemas.microsoft.com/office/powerpoint/2010/main" val="28819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83552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11624" y="181670"/>
            <a:ext cx="776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Свойства элементов </a:t>
            </a:r>
            <a:r>
              <a:rPr lang="en-US" sz="3600" b="1" dirty="0"/>
              <a:t>HTML</a:t>
            </a:r>
            <a:r>
              <a:rPr lang="ru-RU" sz="3600" b="1" dirty="0"/>
              <a:t>-документа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5881" y="2204864"/>
            <a:ext cx="273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&lt;tag/&gt;</a:t>
            </a:r>
            <a:endParaRPr lang="uk-UA" sz="7200" b="1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7707771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295800" y="243377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1" name="Стрелка вправо 10"/>
          <p:cNvSpPr/>
          <p:nvPr/>
        </p:nvSpPr>
        <p:spPr>
          <a:xfrm rot="16200000">
            <a:off x="6058757" y="1628800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6058757" y="3356992"/>
            <a:ext cx="648072" cy="7920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4991870" y="972017"/>
            <a:ext cx="273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</a:t>
            </a:r>
            <a:r>
              <a:rPr lang="en-US" sz="3200" b="1" dirty="0" err="1"/>
              <a:t>parentNode</a:t>
            </a:r>
            <a:endParaRPr lang="uk-UA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15881" y="4295998"/>
            <a:ext cx="2733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.children[…]</a:t>
            </a:r>
            <a:endParaRPr lang="uk-UA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508268" y="2564904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.</a:t>
            </a:r>
            <a:r>
              <a:rPr lang="en-US" sz="2800" b="1" dirty="0" err="1"/>
              <a:t>nextElementSibling</a:t>
            </a:r>
            <a:endParaRPr lang="en-US" sz="28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83705" y="249289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b="1" dirty="0"/>
              <a:t>.</a:t>
            </a:r>
            <a:r>
              <a:rPr lang="uk-UA" sz="2800" b="1" dirty="0" err="1"/>
              <a:t>previousElementSibling</a:t>
            </a:r>
            <a:endParaRPr lang="uk-UA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3705" y="4018129"/>
            <a:ext cx="4320478" cy="22467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Каждый </a:t>
            </a:r>
            <a:r>
              <a:rPr lang="ru-RU" sz="2000" b="1" dirty="0"/>
              <a:t>объект</a:t>
            </a:r>
            <a:r>
              <a:rPr lang="ru-RU" sz="2000" dirty="0"/>
              <a:t> (</a:t>
            </a:r>
            <a:r>
              <a:rPr lang="ru-RU" sz="2000" b="1" dirty="0"/>
              <a:t>элемент</a:t>
            </a:r>
            <a:r>
              <a:rPr lang="ru-RU" sz="2000" dirty="0"/>
              <a:t>, </a:t>
            </a:r>
            <a:r>
              <a:rPr lang="ru-RU" sz="2000" b="1" dirty="0"/>
              <a:t>тег</a:t>
            </a:r>
            <a:r>
              <a:rPr lang="ru-RU" sz="2000" dirty="0"/>
              <a:t>) имеет среди своих свойств те которые хранят ссылку на родительский элемент (</a:t>
            </a:r>
            <a:r>
              <a:rPr lang="en-US" sz="2000" b="1" dirty="0" err="1"/>
              <a:t>parentNode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на соседние элементы (</a:t>
            </a:r>
            <a:r>
              <a:rPr lang="en-US" sz="2000" b="1" dirty="0" err="1"/>
              <a:t>previousElementSibling</a:t>
            </a:r>
            <a:r>
              <a:rPr lang="ru-RU" sz="2000" dirty="0"/>
              <a:t> и </a:t>
            </a:r>
            <a:r>
              <a:rPr lang="en-US" sz="2000" b="1" dirty="0" err="1"/>
              <a:t>nextElementSibling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на перечень потомков (</a:t>
            </a:r>
            <a:r>
              <a:rPr lang="en-US" sz="2000" b="1" dirty="0" err="1"/>
              <a:t>childNodes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b="1" dirty="0"/>
              <a:t>children</a:t>
            </a:r>
            <a:r>
              <a:rPr lang="ru-RU" sz="2000" dirty="0"/>
              <a:t>)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6291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6708</TotalTime>
  <Words>1316</Words>
  <Application>Microsoft Office PowerPoint</Application>
  <PresentationFormat>Широкий екран</PresentationFormat>
  <Paragraphs>158</Paragraphs>
  <Slides>33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928</cp:revision>
  <dcterms:created xsi:type="dcterms:W3CDTF">2014-11-20T09:08:59Z</dcterms:created>
  <dcterms:modified xsi:type="dcterms:W3CDTF">2022-09-24T07:46:34Z</dcterms:modified>
</cp:coreProperties>
</file>