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561" r:id="rId2"/>
    <p:sldId id="562" r:id="rId3"/>
    <p:sldId id="530" r:id="rId4"/>
    <p:sldId id="425" r:id="rId5"/>
    <p:sldId id="388" r:id="rId6"/>
    <p:sldId id="546" r:id="rId7"/>
    <p:sldId id="381" r:id="rId8"/>
    <p:sldId id="390" r:id="rId9"/>
    <p:sldId id="391" r:id="rId10"/>
    <p:sldId id="385" r:id="rId11"/>
    <p:sldId id="532" r:id="rId12"/>
    <p:sldId id="531" r:id="rId13"/>
    <p:sldId id="526" r:id="rId14"/>
    <p:sldId id="500" r:id="rId15"/>
    <p:sldId id="473" r:id="rId16"/>
    <p:sldId id="474" r:id="rId17"/>
    <p:sldId id="475" r:id="rId18"/>
    <p:sldId id="477" r:id="rId19"/>
    <p:sldId id="495" r:id="rId20"/>
    <p:sldId id="497" r:id="rId21"/>
    <p:sldId id="557" r:id="rId22"/>
    <p:sldId id="508" r:id="rId23"/>
    <p:sldId id="507" r:id="rId24"/>
    <p:sldId id="520" r:id="rId25"/>
    <p:sldId id="511" r:id="rId26"/>
    <p:sldId id="514" r:id="rId27"/>
    <p:sldId id="515" r:id="rId28"/>
    <p:sldId id="516" r:id="rId29"/>
    <p:sldId id="517" r:id="rId30"/>
    <p:sldId id="558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6" r:id="rId40"/>
    <p:sldId id="582" r:id="rId41"/>
    <p:sldId id="585" r:id="rId42"/>
    <p:sldId id="579" r:id="rId43"/>
    <p:sldId id="580" r:id="rId44"/>
    <p:sldId id="584" r:id="rId4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8EB3D-DCDF-4593-9CA3-803FBE154B25}" v="1" dt="2022-02-07T07:21:45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83C8295-2CAC-408C-8A6B-29240977C504}"/>
    <pc:docChg chg="undo redo custSel modSld">
      <pc:chgData name="Anatoliy Kigel" userId="7432c6c4687b0a9c" providerId="LiveId" clId="{383C8295-2CAC-408C-8A6B-29240977C504}" dt="2021-11-06T07:19:10.055" v="377" actId="113"/>
      <pc:docMkLst>
        <pc:docMk/>
      </pc:docMkLst>
      <pc:sldChg chg="modSp mod">
        <pc:chgData name="Anatoliy Kigel" userId="7432c6c4687b0a9c" providerId="LiveId" clId="{383C8295-2CAC-408C-8A6B-29240977C504}" dt="2021-11-05T20:19:30.045" v="65" actId="1035"/>
        <pc:sldMkLst>
          <pc:docMk/>
          <pc:sldMk cId="0" sldId="473"/>
        </pc:sldMkLst>
        <pc:spChg chg="mod">
          <ac:chgData name="Anatoliy Kigel" userId="7432c6c4687b0a9c" providerId="LiveId" clId="{383C8295-2CAC-408C-8A6B-29240977C504}" dt="2021-11-05T20:19:30.045" v="65" actId="1035"/>
          <ac:spMkLst>
            <pc:docMk/>
            <pc:sldMk cId="0" sldId="473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383C8295-2CAC-408C-8A6B-29240977C504}" dt="2021-11-06T07:12:39.921" v="86" actId="14100"/>
        <pc:sldMkLst>
          <pc:docMk/>
          <pc:sldMk cId="0" sldId="477"/>
        </pc:sldMkLst>
        <pc:spChg chg="mod">
          <ac:chgData name="Anatoliy Kigel" userId="7432c6c4687b0a9c" providerId="LiveId" clId="{383C8295-2CAC-408C-8A6B-29240977C504}" dt="2021-11-06T07:12:08.846" v="84" actId="1036"/>
          <ac:spMkLst>
            <pc:docMk/>
            <pc:sldMk cId="0" sldId="477"/>
            <ac:spMk id="4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2:07.920" v="80" actId="1036"/>
          <ac:spMkLst>
            <pc:docMk/>
            <pc:sldMk cId="0" sldId="477"/>
            <ac:spMk id="5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5.768" v="69" actId="478"/>
          <ac:spMkLst>
            <pc:docMk/>
            <pc:sldMk cId="0" sldId="47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7.966" v="71" actId="478"/>
          <ac:spMkLst>
            <pc:docMk/>
            <pc:sldMk cId="0" sldId="477"/>
            <ac:spMk id="9" creationId="{00000000-0000-0000-0000-000000000000}"/>
          </ac:spMkLst>
        </pc:spChg>
        <pc:picChg chg="mod">
          <ac:chgData name="Anatoliy Kigel" userId="7432c6c4687b0a9c" providerId="LiveId" clId="{383C8295-2CAC-408C-8A6B-29240977C504}" dt="2021-11-06T07:12:02.293" v="73" actId="1076"/>
          <ac:picMkLst>
            <pc:docMk/>
            <pc:sldMk cId="0" sldId="477"/>
            <ac:picMk id="1028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04.170" v="74" actId="1076"/>
          <ac:picMkLst>
            <pc:docMk/>
            <pc:sldMk cId="0" sldId="477"/>
            <ac:picMk id="1030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39.921" v="86" actId="14100"/>
          <ac:picMkLst>
            <pc:docMk/>
            <pc:sldMk cId="0" sldId="477"/>
            <ac:picMk id="2050" creationId="{00000000-0000-0000-0000-000000000000}"/>
          </ac:picMkLst>
        </pc:picChg>
      </pc:sldChg>
      <pc:sldChg chg="delSp modSp mod">
        <pc:chgData name="Anatoliy Kigel" userId="7432c6c4687b0a9c" providerId="LiveId" clId="{383C8295-2CAC-408C-8A6B-29240977C504}" dt="2021-11-06T07:13:22.639" v="152" actId="1035"/>
        <pc:sldMkLst>
          <pc:docMk/>
          <pc:sldMk cId="0" sldId="495"/>
        </pc:sldMkLst>
        <pc:spChg chg="mod">
          <ac:chgData name="Anatoliy Kigel" userId="7432c6c4687b0a9c" providerId="LiveId" clId="{383C8295-2CAC-408C-8A6B-29240977C504}" dt="2021-11-06T07:13:22.639" v="152" actId="1035"/>
          <ac:spMkLst>
            <pc:docMk/>
            <pc:sldMk cId="0" sldId="495"/>
            <ac:spMk id="4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6:42.791" v="0" actId="478"/>
          <ac:spMkLst>
            <pc:docMk/>
            <pc:sldMk cId="0" sldId="495"/>
            <ac:spMk id="10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6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1028" creationId="{00000000-0000-0000-0000-000000000000}"/>
          </ac:picMkLst>
        </pc:picChg>
      </pc:sldChg>
      <pc:sldChg chg="addSp delSp modSp mod">
        <pc:chgData name="Anatoliy Kigel" userId="7432c6c4687b0a9c" providerId="LiveId" clId="{383C8295-2CAC-408C-8A6B-29240977C504}" dt="2021-11-06T07:13:26.730" v="155" actId="1036"/>
        <pc:sldMkLst>
          <pc:docMk/>
          <pc:sldMk cId="0" sldId="497"/>
        </pc:sldMkLst>
        <pc:spChg chg="add mod">
          <ac:chgData name="Anatoliy Kigel" userId="7432c6c4687b0a9c" providerId="LiveId" clId="{383C8295-2CAC-408C-8A6B-29240977C504}" dt="2021-11-06T07:13:26.730" v="155" actId="1036"/>
          <ac:spMkLst>
            <pc:docMk/>
            <pc:sldMk cId="0" sldId="497"/>
            <ac:spMk id="6" creationId="{DE497329-8AEA-40F6-9048-67B35581CA5B}"/>
          </ac:spMkLst>
        </pc:spChg>
        <pc:spChg chg="del">
          <ac:chgData name="Anatoliy Kigel" userId="7432c6c4687b0a9c" providerId="LiveId" clId="{383C8295-2CAC-408C-8A6B-29240977C504}" dt="2021-11-06T07:13:25.676" v="153" actId="478"/>
          <ac:spMkLst>
            <pc:docMk/>
            <pc:sldMk cId="0" sldId="49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7:02.022" v="16" actId="478"/>
          <ac:spMkLst>
            <pc:docMk/>
            <pc:sldMk cId="0" sldId="497"/>
            <ac:spMk id="11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7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9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6T07:15:13.542" v="163" actId="2085"/>
        <pc:sldMkLst>
          <pc:docMk/>
          <pc:sldMk cId="1912894025" sldId="517"/>
        </pc:sldMkLst>
        <pc:spChg chg="mod">
          <ac:chgData name="Anatoliy Kigel" userId="7432c6c4687b0a9c" providerId="LiveId" clId="{383C8295-2CAC-408C-8A6B-29240977C504}" dt="2021-11-06T07:14:50.978" v="159" actId="207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5:13.542" v="163" actId="2085"/>
          <ac:spMkLst>
            <pc:docMk/>
            <pc:sldMk cId="1912894025" sldId="51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8:23.775" v="61" actId="20577"/>
        <pc:sldMkLst>
          <pc:docMk/>
          <pc:sldMk cId="541706169" sldId="532"/>
        </pc:sldMkLst>
        <pc:spChg chg="mod">
          <ac:chgData name="Anatoliy Kigel" userId="7432c6c4687b0a9c" providerId="LiveId" clId="{383C8295-2CAC-408C-8A6B-29240977C504}" dt="2021-11-05T20:18:23.775" v="61" actId="20577"/>
          <ac:spMkLst>
            <pc:docMk/>
            <pc:sldMk cId="541706169" sldId="5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7:40.021" v="32" actId="20577"/>
        <pc:sldMkLst>
          <pc:docMk/>
          <pc:sldMk cId="4018120098" sldId="558"/>
        </pc:sldMkLst>
        <pc:spChg chg="mod">
          <ac:chgData name="Anatoliy Kigel" userId="7432c6c4687b0a9c" providerId="LiveId" clId="{383C8295-2CAC-408C-8A6B-29240977C504}" dt="2021-11-05T20:17:40.021" v="3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6T07:15:48.995" v="165" actId="208"/>
        <pc:sldMkLst>
          <pc:docMk/>
          <pc:sldMk cId="344343635" sldId="567"/>
        </pc:sldMkLst>
        <pc:picChg chg="mod">
          <ac:chgData name="Anatoliy Kigel" userId="7432c6c4687b0a9c" providerId="LiveId" clId="{383C8295-2CAC-408C-8A6B-29240977C504}" dt="2021-11-06T07:15:48.995" v="165" actId="208"/>
          <ac:picMkLst>
            <pc:docMk/>
            <pc:sldMk cId="344343635" sldId="567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5T20:19:42.263" v="68" actId="6549"/>
        <pc:sldMkLst>
          <pc:docMk/>
          <pc:sldMk cId="2263771589" sldId="572"/>
        </pc:sldMkLst>
        <pc:spChg chg="mod">
          <ac:chgData name="Anatoliy Kigel" userId="7432c6c4687b0a9c" providerId="LiveId" clId="{383C8295-2CAC-408C-8A6B-29240977C504}" dt="2021-11-05T20:19:42.263" v="68" actId="6549"/>
          <ac:spMkLst>
            <pc:docMk/>
            <pc:sldMk cId="2263771589" sldId="572"/>
            <ac:spMk id="12" creationId="{00000000-0000-0000-0000-000000000000}"/>
          </ac:spMkLst>
        </pc:spChg>
      </pc:sldChg>
      <pc:sldChg chg="addSp modSp mod">
        <pc:chgData name="Anatoliy Kigel" userId="7432c6c4687b0a9c" providerId="LiveId" clId="{383C8295-2CAC-408C-8A6B-29240977C504}" dt="2021-11-06T07:19:10.055" v="377" actId="113"/>
        <pc:sldMkLst>
          <pc:docMk/>
          <pc:sldMk cId="3390331817" sldId="584"/>
        </pc:sldMkLst>
        <pc:spChg chg="add mod">
          <ac:chgData name="Anatoliy Kigel" userId="7432c6c4687b0a9c" providerId="LiveId" clId="{383C8295-2CAC-408C-8A6B-29240977C504}" dt="2021-11-06T07:19:10.055" v="377" actId="113"/>
          <ac:spMkLst>
            <pc:docMk/>
            <pc:sldMk cId="3390331817" sldId="584"/>
            <ac:spMk id="2" creationId="{BD30F48A-C7F2-4B7D-B26A-B7928643EBE2}"/>
          </ac:spMkLst>
        </pc:spChg>
        <pc:spChg chg="mod">
          <ac:chgData name="Anatoliy Kigel" userId="7432c6c4687b0a9c" providerId="LiveId" clId="{383C8295-2CAC-408C-8A6B-29240977C504}" dt="2021-11-06T07:17:22.625" v="363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EEF5F23-B08C-4A33-B723-803BCED67F8D}"/>
    <pc:docChg chg="delSld modSld sldOrd">
      <pc:chgData name="Anatoliy Kigel" userId="7432c6c4687b0a9c" providerId="LiveId" clId="{3EEF5F23-B08C-4A33-B723-803BCED67F8D}" dt="2021-11-01T08:56:15.153" v="75" actId="403"/>
      <pc:docMkLst>
        <pc:docMk/>
      </pc:docMkLst>
      <pc:sldChg chg="del">
        <pc:chgData name="Anatoliy Kigel" userId="7432c6c4687b0a9c" providerId="LiveId" clId="{3EEF5F23-B08C-4A33-B723-803BCED67F8D}" dt="2021-11-01T08:46:40.025" v="0" actId="47"/>
        <pc:sldMkLst>
          <pc:docMk/>
          <pc:sldMk cId="0" sldId="386"/>
        </pc:sldMkLst>
      </pc:sldChg>
      <pc:sldChg chg="modSp mod ord">
        <pc:chgData name="Anatoliy Kigel" userId="7432c6c4687b0a9c" providerId="LiveId" clId="{3EEF5F23-B08C-4A33-B723-803BCED67F8D}" dt="2021-11-01T08:52:47.842" v="44" actId="1036"/>
        <pc:sldMkLst>
          <pc:docMk/>
          <pc:sldMk cId="4239847000" sldId="508"/>
        </pc:sldMkLst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1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4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13.719" v="30" actId="1036"/>
          <ac:spMkLst>
            <pc:docMk/>
            <pc:sldMk cId="4239847000" sldId="508"/>
            <ac:spMk id="16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8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9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25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0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2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20.350" v="35" actId="1036"/>
          <ac:spMkLst>
            <pc:docMk/>
            <pc:sldMk cId="4239847000" sldId="508"/>
            <ac:spMk id="36" creationId="{00000000-0000-0000-0000-000000000000}"/>
          </ac:spMkLst>
        </pc:sp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2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9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31" creationId="{00000000-0000-0000-0000-000000000000}"/>
          </ac:cxnSpMkLst>
        </pc:cxn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2923266787" sldId="559"/>
        </pc:sldMkLst>
      </pc:sldChg>
      <pc:sldChg chg="addSp delSp modSp mod">
        <pc:chgData name="Anatoliy Kigel" userId="7432c6c4687b0a9c" providerId="LiveId" clId="{3EEF5F23-B08C-4A33-B723-803BCED67F8D}" dt="2021-11-01T08:50:41.264" v="22" actId="1076"/>
        <pc:sldMkLst>
          <pc:docMk/>
          <pc:sldMk cId="4122738461" sldId="563"/>
        </pc:sldMkLst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7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4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5" creationId="{00000000-0000-0000-0000-000000000000}"/>
          </ac:spMkLst>
        </pc:spChg>
        <pc:grpChg chg="add mod">
          <ac:chgData name="Anatoliy Kigel" userId="7432c6c4687b0a9c" providerId="LiveId" clId="{3EEF5F23-B08C-4A33-B723-803BCED67F8D}" dt="2021-11-01T08:50:41.264" v="22" actId="1076"/>
          <ac:grpSpMkLst>
            <pc:docMk/>
            <pc:sldMk cId="4122738461" sldId="563"/>
            <ac:grpSpMk id="3" creationId="{B20DEE37-86E7-4666-BB50-2606D9B51735}"/>
          </ac:grpSpMkLst>
        </pc:grpChg>
        <pc:grpChg chg="del mod">
          <ac:chgData name="Anatoliy Kigel" userId="7432c6c4687b0a9c" providerId="LiveId" clId="{3EEF5F23-B08C-4A33-B723-803BCED67F8D}" dt="2021-11-01T08:50:33.173" v="19" actId="165"/>
          <ac:grpSpMkLst>
            <pc:docMk/>
            <pc:sldMk cId="4122738461" sldId="563"/>
            <ac:grpSpMk id="8" creationId="{00000000-0000-0000-0000-000000000000}"/>
          </ac:grpSpMkLst>
        </pc:grp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1731852905" sldId="564"/>
        </pc:sldMkLst>
      </pc:sldChg>
      <pc:sldChg chg="modSp mod">
        <pc:chgData name="Anatoliy Kigel" userId="7432c6c4687b0a9c" providerId="LiveId" clId="{3EEF5F23-B08C-4A33-B723-803BCED67F8D}" dt="2021-11-01T08:56:15.153" v="75" actId="403"/>
        <pc:sldMkLst>
          <pc:docMk/>
          <pc:sldMk cId="3390331817" sldId="584"/>
        </pc:sldMkLst>
        <pc:spChg chg="mod">
          <ac:chgData name="Anatoliy Kigel" userId="7432c6c4687b0a9c" providerId="LiveId" clId="{3EEF5F23-B08C-4A33-B723-803BCED67F8D}" dt="2021-11-01T08:56:15.153" v="75" actId="403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3EEF5F23-B08C-4A33-B723-803BCED67F8D}" dt="2021-11-01T08:56:07.107" v="73" actId="1076"/>
          <ac:spMkLst>
            <pc:docMk/>
            <pc:sldMk cId="3390331817" sldId="584"/>
            <ac:spMk id="7" creationId="{AF0B888C-C852-410E-87ED-05B50A43B33A}"/>
          </ac:spMkLst>
        </pc:spChg>
        <pc:picChg chg="mod">
          <ac:chgData name="Anatoliy Kigel" userId="7432c6c4687b0a9c" providerId="LiveId" clId="{3EEF5F23-B08C-4A33-B723-803BCED67F8D}" dt="2021-11-01T08:55:44.202" v="66" actId="14100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C558F97F-DD2D-491F-AC57-14083C748B74}"/>
    <pc:docChg chg="undo redo custSel modSld sldOrd">
      <pc:chgData name="Anatoliy Kigel" userId="7432c6c4687b0a9c" providerId="LiveId" clId="{C558F97F-DD2D-491F-AC57-14083C748B74}" dt="2021-07-10T06:46:53.699" v="547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 ord">
        <pc:chgData name="Anatoliy Kigel" userId="7432c6c4687b0a9c" providerId="LiveId" clId="{C558F97F-DD2D-491F-AC57-14083C748B74}" dt="2021-07-10T06:46:53.699" v="547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  <pc:docChgLst>
    <pc:chgData name="Anatoliy Kigel" userId="7432c6c4687b0a9c" providerId="LiveId" clId="{0DF8EB3D-DCDF-4593-9CA3-803FBE154B25}"/>
    <pc:docChg chg="custSel addSld delSld modSld">
      <pc:chgData name="Anatoliy Kigel" userId="7432c6c4687b0a9c" providerId="LiveId" clId="{0DF8EB3D-DCDF-4593-9CA3-803FBE154B25}" dt="2022-02-11T07:19:22.632" v="57" actId="47"/>
      <pc:docMkLst>
        <pc:docMk/>
      </pc:docMkLst>
      <pc:sldChg chg="add del">
        <pc:chgData name="Anatoliy Kigel" userId="7432c6c4687b0a9c" providerId="LiveId" clId="{0DF8EB3D-DCDF-4593-9CA3-803FBE154B25}" dt="2022-02-07T07:21:49.975" v="2" actId="47"/>
        <pc:sldMkLst>
          <pc:docMk/>
          <pc:sldMk cId="1950205379" sldId="506"/>
        </pc:sldMkLst>
      </pc:sldChg>
      <pc:sldChg chg="del">
        <pc:chgData name="Anatoliy Kigel" userId="7432c6c4687b0a9c" providerId="LiveId" clId="{0DF8EB3D-DCDF-4593-9CA3-803FBE154B25}" dt="2022-02-11T07:19:22.632" v="57" actId="47"/>
        <pc:sldMkLst>
          <pc:docMk/>
          <pc:sldMk cId="4122738461" sldId="563"/>
        </pc:sldMkLst>
      </pc:sldChg>
      <pc:sldChg chg="del">
        <pc:chgData name="Anatoliy Kigel" userId="7432c6c4687b0a9c" providerId="LiveId" clId="{0DF8EB3D-DCDF-4593-9CA3-803FBE154B25}" dt="2022-02-07T07:21:47.486" v="1" actId="47"/>
        <pc:sldMkLst>
          <pc:docMk/>
          <pc:sldMk cId="2669914850" sldId="578"/>
        </pc:sldMkLst>
      </pc:sldChg>
      <pc:sldChg chg="delSp modSp mod">
        <pc:chgData name="Anatoliy Kigel" userId="7432c6c4687b0a9c" providerId="LiveId" clId="{0DF8EB3D-DCDF-4593-9CA3-803FBE154B25}" dt="2022-02-07T07:22:36.033" v="54" actId="1036"/>
        <pc:sldMkLst>
          <pc:docMk/>
          <pc:sldMk cId="2116670447" sldId="579"/>
        </pc:sldMkLst>
        <pc:spChg chg="mod">
          <ac:chgData name="Anatoliy Kigel" userId="7432c6c4687b0a9c" providerId="LiveId" clId="{0DF8EB3D-DCDF-4593-9CA3-803FBE154B25}" dt="2022-02-07T07:22:36.033" v="54" actId="1036"/>
          <ac:spMkLst>
            <pc:docMk/>
            <pc:sldMk cId="2116670447" sldId="579"/>
            <ac:spMk id="3" creationId="{00000000-0000-0000-0000-000000000000}"/>
          </ac:spMkLst>
        </pc:spChg>
        <pc:spChg chg="del">
          <ac:chgData name="Anatoliy Kigel" userId="7432c6c4687b0a9c" providerId="LiveId" clId="{0DF8EB3D-DCDF-4593-9CA3-803FBE154B25}" dt="2022-02-07T07:21:52.466" v="3" actId="478"/>
          <ac:spMkLst>
            <pc:docMk/>
            <pc:sldMk cId="2116670447" sldId="579"/>
            <ac:spMk id="5" creationId="{00000000-0000-0000-0000-000000000000}"/>
          </ac:spMkLst>
        </pc:spChg>
      </pc:sldChg>
      <pc:sldChg chg="modSp mod">
        <pc:chgData name="Anatoliy Kigel" userId="7432c6c4687b0a9c" providerId="LiveId" clId="{0DF8EB3D-DCDF-4593-9CA3-803FBE154B25}" dt="2022-02-11T07:18:08.438" v="56" actId="20577"/>
        <pc:sldMkLst>
          <pc:docMk/>
          <pc:sldMk cId="3390331817" sldId="584"/>
        </pc:sldMkLst>
        <pc:spChg chg="mod">
          <ac:chgData name="Anatoliy Kigel" userId="7432c6c4687b0a9c" providerId="LiveId" clId="{0DF8EB3D-DCDF-4593-9CA3-803FBE154B25}" dt="2022-02-11T07:18:08.438" v="56" actId="20577"/>
          <ac:spMkLst>
            <pc:docMk/>
            <pc:sldMk cId="3390331817" sldId="584"/>
            <ac:spMk id="6" creationId="{ABA43070-33C4-4988-83D7-C61A263CB072}"/>
          </ac:spMkLst>
        </pc:spChg>
      </pc:sldChg>
      <pc:sldChg chg="add">
        <pc:chgData name="Anatoliy Kigel" userId="7432c6c4687b0a9c" providerId="LiveId" clId="{0DF8EB3D-DCDF-4593-9CA3-803FBE154B25}" dt="2022-02-07T07:21:45.950" v="0"/>
        <pc:sldMkLst>
          <pc:docMk/>
          <pc:sldMk cId="4058259034" sldId="5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keyboard-events" TargetMode="External"/><Relationship Id="rId2" Type="http://schemas.openxmlformats.org/officeDocument/2006/relationships/hyperlink" Target="https://learn.javascript.ru/mouse-events-bas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ubbling-and-captu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introduction-browser-ev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>
                <a:solidFill>
                  <a:srgbClr val="FFFF00"/>
                </a:solidFill>
              </a:rPr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>
                <a:solidFill>
                  <a:srgbClr val="92D050"/>
                </a:solidFill>
              </a:rPr>
              <a:t>onDOMContentLoaded</a:t>
            </a:r>
            <a:endParaRPr lang="uk-UA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9387" y="478696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onload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объекта </a:t>
            </a:r>
            <a:r>
              <a:rPr lang="en-US" sz="2400" b="1" dirty="0">
                <a:solidFill>
                  <a:srgbClr val="0070C0"/>
                </a:solidFill>
              </a:rPr>
              <a:t>window</a:t>
            </a:r>
            <a:r>
              <a:rPr lang="ru-RU" sz="2400" dirty="0"/>
              <a:t>, он же </a:t>
            </a:r>
            <a:r>
              <a:rPr lang="en-US" sz="2400" b="1" dirty="0" err="1">
                <a:solidFill>
                  <a:srgbClr val="00B050"/>
                </a:solidFill>
              </a:rPr>
              <a:t>globalThis</a:t>
            </a:r>
            <a:r>
              <a:rPr lang="en-US" sz="2400" dirty="0"/>
              <a:t>)</a:t>
            </a:r>
            <a:r>
              <a:rPr lang="ru-RU" sz="2400" dirty="0"/>
              <a:t> срабатывает тогда когда 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изображения, стили т.д.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4421430"/>
            <a:ext cx="11017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Событие </a:t>
            </a:r>
            <a:r>
              <a:rPr lang="en-US" sz="2800" b="1" dirty="0" err="1">
                <a:solidFill>
                  <a:srgbClr val="7030A0"/>
                </a:solidFill>
              </a:rPr>
              <a:t>DOMContentLoaded</a:t>
            </a:r>
            <a:r>
              <a:rPr lang="ru-RU" sz="2800" dirty="0"/>
              <a:t> доступно для объекта </a:t>
            </a:r>
            <a:r>
              <a:rPr lang="en-US" sz="2800" b="1" dirty="0">
                <a:solidFill>
                  <a:srgbClr val="0070C0"/>
                </a:solidFill>
              </a:rPr>
              <a:t>document</a:t>
            </a:r>
            <a:r>
              <a:rPr lang="ru-RU" sz="2800" dirty="0"/>
              <a:t> через 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  <a:r>
              <a:rPr lang="en-US" sz="2800" b="1" dirty="0" err="1">
                <a:solidFill>
                  <a:srgbClr val="00B050"/>
                </a:solidFill>
              </a:rPr>
              <a:t>addEventListener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ru-RU" sz="2800" dirty="0"/>
              <a:t>и срабатывает тогда когда загружен </a:t>
            </a:r>
            <a:r>
              <a:rPr lang="en-US" sz="2800" dirty="0"/>
              <a:t>HTML</a:t>
            </a:r>
            <a:r>
              <a:rPr lang="ru-RU" sz="2800" dirty="0"/>
              <a:t> документ и </a:t>
            </a:r>
            <a:r>
              <a:rPr lang="en-US" sz="2800" dirty="0"/>
              <a:t>JS </a:t>
            </a:r>
            <a:r>
              <a:rPr lang="ru-RU" sz="2800" dirty="0"/>
              <a:t>файлы (завершилась ли загрузка изображений и </a:t>
            </a:r>
            <a:r>
              <a:rPr lang="en-US" sz="2800" dirty="0" err="1"/>
              <a:t>css</a:t>
            </a:r>
            <a:r>
              <a:rPr lang="ru-RU" sz="28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Информация о событии</a:t>
            </a:r>
            <a:endParaRPr lang="uk-UA" sz="6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86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59564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4797152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https://learn.javascript.ru/mouse-events-basics</a:t>
            </a:r>
            <a:endParaRPr lang="ru-RU" sz="2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7568" y="5226876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https://learn.javascript.ru/keyboard-events</a:t>
            </a:r>
            <a:endParaRPr lang="ru-RU" sz="2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62242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445875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7858" cy="685800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-3"/>
            <a:ext cx="3575720" cy="560955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22" y="3072147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56490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162880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91054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556792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726157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97329-8AEA-40F6-9048-67B35581CA5B}"/>
              </a:ext>
            </a:extLst>
          </p:cNvPr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97996" y="3327374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846068" y="1432519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574262" y="2603054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07662" y="237222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248128" y="3414192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2292" y="318335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888088" y="4062264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02252" y="383143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739660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сработав на целевом элементы начинает подниматься </a:t>
            </a:r>
            <a:r>
              <a:rPr lang="ru-RU" sz="3200" b="1" dirty="0"/>
              <a:t>«всплывать» </a:t>
            </a:r>
            <a:r>
              <a:rPr lang="ru-RU" sz="3200" dirty="0"/>
              <a:t>к предкам элемента.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837956" y="2751310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39816" y="2103238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заготовкой:</a:t>
            </a:r>
            <a:endParaRPr lang="en-US" sz="2400" i="1" dirty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/event-</a:t>
            </a:r>
            <a:r>
              <a:rPr lang="en-US" sz="2400" b="1" dirty="0" err="1">
                <a:solidFill>
                  <a:srgbClr val="0070C0"/>
                </a:solidFill>
              </a:rPr>
              <a:t>bubling</a:t>
            </a:r>
            <a:r>
              <a:rPr lang="en-US" sz="2400" b="1" dirty="0">
                <a:solidFill>
                  <a:srgbClr val="0070C0"/>
                </a:solidFill>
              </a:rPr>
              <a:t>-example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https://learn.javascript.ru/bubbling-and-capturing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Всплытие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https://learn.javascript.ru/bubbling-and-capturing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Действие 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(</a:t>
            </a:r>
            <a:r>
              <a:rPr lang="ru-RU" sz="2400" i="1" dirty="0"/>
              <a:t>метод объекта с информацией о событии</a:t>
            </a:r>
            <a:r>
              <a:rPr lang="en-US" sz="2400" i="1" dirty="0"/>
              <a:t>)</a:t>
            </a:r>
            <a:r>
              <a:rPr lang="ru-RU" sz="2400" i="1" dirty="0"/>
              <a:t> отменяет 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e.preventDefault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 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e.stopPropagation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останавливает всплытие события, т.е. после вызова этого метода элементы далее по иерархии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5" y="1033572"/>
            <a:ext cx="8125625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31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Рисование</a:t>
            </a:r>
            <a:r>
              <a:rPr lang="uk-UA" sz="3600" b="1" dirty="0"/>
              <a:t> </a:t>
            </a:r>
            <a:r>
              <a:rPr lang="ru-RU" sz="3600" b="1" dirty="0"/>
              <a:t>примитивов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86" y="3448397"/>
            <a:ext cx="4419600" cy="2428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2340868"/>
            <a:ext cx="6619875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924" y="1079773"/>
            <a:ext cx="3743325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" y="60658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Прямоугольник и дуга</a:t>
            </a:r>
          </a:p>
        </p:txBody>
      </p:sp>
    </p:spTree>
    <p:extLst>
      <p:ext uri="{BB962C8B-B14F-4D97-AF65-F5344CB8AC3E}">
        <p14:creationId xmlns:p14="http://schemas.microsoft.com/office/powerpoint/2010/main" val="2603606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«</a:t>
            </a:r>
            <a:r>
              <a:rPr lang="en-US" sz="6000" b="1" dirty="0"/>
              <a:t>Paint</a:t>
            </a:r>
            <a:r>
              <a:rPr lang="ru-RU" sz="6000" b="1" dirty="0"/>
              <a:t>»</a:t>
            </a:r>
            <a:r>
              <a:rPr lang="en-US" sz="6000" b="1" dirty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</a:t>
            </a:r>
            <a:r>
              <a:rPr lang="en-US" sz="3200" b="1" dirty="0"/>
              <a:t>Paint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Простой аналог программы «</a:t>
            </a:r>
            <a:r>
              <a:rPr lang="en-US" sz="2400" b="1" dirty="0"/>
              <a:t>Paint</a:t>
            </a:r>
            <a:r>
              <a:rPr lang="ru-RU" sz="2400" dirty="0"/>
              <a:t>» 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/paint-example</a:t>
            </a:r>
          </a:p>
          <a:p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579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http://www.w3schools.com/jsref/dom_obj_event.asp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JavaScript + Canvas = Paint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596" y="547832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4" y="1174105"/>
            <a:ext cx="9453112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8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006838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70C0"/>
                </a:solidFill>
              </a:rPr>
              <a:t>Формы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7030A0"/>
                </a:solidFill>
              </a:rPr>
              <a:t>валидация данных</a:t>
            </a:r>
            <a:r>
              <a:rPr lang="en-US" sz="6000" b="1" dirty="0">
                <a:solidFill>
                  <a:srgbClr val="7030A0"/>
                </a:solidFill>
              </a:rPr>
              <a:t> </a:t>
            </a:r>
            <a:r>
              <a:rPr lang="ru-RU" sz="6000" b="1" dirty="0"/>
              <a:t>в </a:t>
            </a:r>
            <a:r>
              <a:rPr lang="en-US" sz="6000" b="1" dirty="0"/>
              <a:t>JavaScript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</a:rPr>
              <a:t>#E.</a:t>
            </a:r>
            <a:r>
              <a:rPr lang="uk-UA" sz="3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8040217" y="1484784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2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A42C9-1AE5-467B-B7E9-9A88E494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1268761"/>
            <a:ext cx="7317389" cy="5589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8040217" y="3645024"/>
            <a:ext cx="3672407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сортировки по цене.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Подписка 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732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Через соответствующие атрибуты тегов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42442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488413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123367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17062" y="6219374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https://learn.javascript.ru/introduction-browser-events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194951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метода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9656" y="6194346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335283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8796</TotalTime>
  <Words>1166</Words>
  <Application>Microsoft Office PowerPoint</Application>
  <PresentationFormat>Широкий екран</PresentationFormat>
  <Paragraphs>142</Paragraphs>
  <Slides>44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44</vt:i4>
      </vt:variant>
    </vt:vector>
  </HeadingPairs>
  <TitlesOfParts>
    <vt:vector size="4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2022-02-11T07:19:24Z</dcterms:modified>
</cp:coreProperties>
</file>