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33" r:id="rId15"/>
    <p:sldId id="442" r:id="rId16"/>
    <p:sldId id="543" r:id="rId17"/>
    <p:sldId id="544" r:id="rId18"/>
    <p:sldId id="545" r:id="rId19"/>
    <p:sldId id="547" r:id="rId20"/>
    <p:sldId id="58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D29A6FE8-0CA5-477D-9A15-F02EF577E4C0}"/>
    <pc:docChg chg="modSld">
      <pc:chgData name="Anatoliy Kigel" userId="7432c6c4687b0a9c" providerId="LiveId" clId="{D29A6FE8-0CA5-477D-9A15-F02EF577E4C0}" dt="2022-02-14T08:05:34.591" v="3" actId="20577"/>
      <pc:docMkLst>
        <pc:docMk/>
      </pc:docMkLst>
      <pc:sldChg chg="modSp mod">
        <pc:chgData name="Anatoliy Kigel" userId="7432c6c4687b0a9c" providerId="LiveId" clId="{D29A6FE8-0CA5-477D-9A15-F02EF577E4C0}" dt="2022-02-14T08:05:30.578" v="1" actId="20577"/>
        <pc:sldMkLst>
          <pc:docMk/>
          <pc:sldMk cId="3380597663" sldId="547"/>
        </pc:sldMkLst>
        <pc:spChg chg="mod">
          <ac:chgData name="Anatoliy Kigel" userId="7432c6c4687b0a9c" providerId="LiveId" clId="{D29A6FE8-0CA5-477D-9A15-F02EF577E4C0}" dt="2022-02-14T08:05:30.578" v="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D29A6FE8-0CA5-477D-9A15-F02EF577E4C0}" dt="2022-02-14T08:05:34.591" v="3" actId="20577"/>
        <pc:sldMkLst>
          <pc:docMk/>
          <pc:sldMk cId="3390331817" sldId="584"/>
        </pc:sldMkLst>
        <pc:spChg chg="mod">
          <ac:chgData name="Anatoliy Kigel" userId="7432c6c4687b0a9c" providerId="LiveId" clId="{D29A6FE8-0CA5-477D-9A15-F02EF577E4C0}" dt="2022-02-14T08:05:34.591" v="3" actId="20577"/>
          <ac:spMkLst>
            <pc:docMk/>
            <pc:sldMk cId="3390331817" sldId="584"/>
            <ac:spMk id="6" creationId="{ABA43070-33C4-4988-83D7-C61A263CB072}"/>
          </ac:spMkLst>
        </pc:sp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23829C46-70ED-4779-B818-ED92903CAD04}"/>
    <pc:docChg chg="modSld">
      <pc:chgData name="Anatoliy Kigel" userId="7432c6c4687b0a9c" providerId="LiveId" clId="{23829C46-70ED-4779-B818-ED92903CAD04}" dt="2021-11-11T07:30:12.942" v="66" actId="207"/>
      <pc:docMkLst>
        <pc:docMk/>
      </pc:docMkLst>
      <pc:sldChg chg="modSp mod">
        <pc:chgData name="Anatoliy Kigel" userId="7432c6c4687b0a9c" providerId="LiveId" clId="{23829C46-70ED-4779-B818-ED92903CAD04}" dt="2021-11-11T07:30:12.942" v="66" actId="207"/>
        <pc:sldMkLst>
          <pc:docMk/>
          <pc:sldMk cId="430255524" sldId="544"/>
        </pc:sldMkLst>
        <pc:spChg chg="mod">
          <ac:chgData name="Anatoliy Kigel" userId="7432c6c4687b0a9c" providerId="LiveId" clId="{23829C46-70ED-4779-B818-ED92903CAD04}" dt="2021-11-11T07:30:12.942" v="66" actId="207"/>
          <ac:spMkLst>
            <pc:docMk/>
            <pc:sldMk cId="430255524" sldId="54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kestoreapi.com/produ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 ввод 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r>
              <a:rPr lang="ru-RU" sz="6000" b="1" dirty="0"/>
              <a:t>,</a:t>
            </a:r>
            <a:r>
              <a:rPr lang="ru-RU" sz="6000" b="1" dirty="0">
                <a:solidFill>
                  <a:srgbClr val="0070C0"/>
                </a:solidFill>
              </a:rPr>
              <a:t> </a:t>
            </a:r>
            <a:endParaRPr lang="en-US" sz="6000" b="1" dirty="0">
              <a:solidFill>
                <a:srgbClr val="0070C0"/>
              </a:solidFill>
            </a:endParaRPr>
          </a:p>
          <a:p>
            <a:pPr algn="ctr"/>
            <a:r>
              <a:rPr lang="en-US" sz="6000" b="1" dirty="0" err="1">
                <a:solidFill>
                  <a:srgbClr val="0070C0"/>
                </a:solidFill>
              </a:rPr>
              <a:t>LocalStorage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ru-RU" sz="6000" b="1" dirty="0"/>
              <a:t>и немного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Node.js 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34076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#F.1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</a:rPr>
              <a:t>#F.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680176" y="1268760"/>
            <a:ext cx="4115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3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4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7680175" y="3429000"/>
            <a:ext cx="4115753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!по всем полям!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485</Words>
  <Application>Microsoft Office PowerPoint</Application>
  <PresentationFormat>Широкий екран</PresentationFormat>
  <Paragraphs>63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2022-02-14T08:05:34Z</dcterms:modified>
</cp:coreProperties>
</file>