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538" r:id="rId2"/>
    <p:sldId id="525" r:id="rId3"/>
    <p:sldId id="553" r:id="rId4"/>
    <p:sldId id="510" r:id="rId5"/>
    <p:sldId id="551" r:id="rId6"/>
    <p:sldId id="569" r:id="rId7"/>
    <p:sldId id="533" r:id="rId8"/>
    <p:sldId id="442" r:id="rId9"/>
    <p:sldId id="543" r:id="rId10"/>
    <p:sldId id="544" r:id="rId11"/>
    <p:sldId id="561" r:id="rId12"/>
    <p:sldId id="559" r:id="rId13"/>
    <p:sldId id="545" r:id="rId14"/>
    <p:sldId id="568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3C722-A638-40D5-95B1-5B454DB72218}" v="5" dt="2022-10-22T06:05:29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17D318F2-97A9-429C-8618-37A2DFDAFEBD}"/>
    <pc:docChg chg="modSld">
      <pc:chgData name="Anatoliy Kigel" userId="7432c6c4687b0a9c" providerId="LiveId" clId="{17D318F2-97A9-429C-8618-37A2DFDAFEBD}" dt="2022-07-07T18:50:22.667" v="2" actId="6549"/>
      <pc:docMkLst>
        <pc:docMk/>
      </pc:docMkLst>
      <pc:sldChg chg="modSp mod">
        <pc:chgData name="Anatoliy Kigel" userId="7432c6c4687b0a9c" providerId="LiveId" clId="{17D318F2-97A9-429C-8618-37A2DFDAFEBD}" dt="2022-07-07T18:50:22.667" v="2" actId="6549"/>
        <pc:sldMkLst>
          <pc:docMk/>
          <pc:sldMk cId="1383931911" sldId="551"/>
        </pc:sldMkLst>
        <pc:spChg chg="mod">
          <ac:chgData name="Anatoliy Kigel" userId="7432c6c4687b0a9c" providerId="LiveId" clId="{17D318F2-97A9-429C-8618-37A2DFDAFEBD}" dt="2022-07-07T18:50:22.667" v="2" actId="6549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F8D3C722-A638-40D5-95B1-5B454DB72218}"/>
    <pc:docChg chg="undo custSel modSld">
      <pc:chgData name="Anatoliy Kigel" userId="7432c6c4687b0a9c" providerId="LiveId" clId="{F8D3C722-A638-40D5-95B1-5B454DB72218}" dt="2022-10-22T06:05:30.496" v="14"/>
      <pc:docMkLst>
        <pc:docMk/>
      </pc:docMkLst>
      <pc:sldChg chg="modSp mod">
        <pc:chgData name="Anatoliy Kigel" userId="7432c6c4687b0a9c" providerId="LiveId" clId="{F8D3C722-A638-40D5-95B1-5B454DB72218}" dt="2022-10-22T06:02:59.831" v="2" actId="6549"/>
        <pc:sldMkLst>
          <pc:docMk/>
          <pc:sldMk cId="430255524" sldId="544"/>
        </pc:sldMkLst>
        <pc:spChg chg="mod">
          <ac:chgData name="Anatoliy Kigel" userId="7432c6c4687b0a9c" providerId="LiveId" clId="{F8D3C722-A638-40D5-95B1-5B454DB72218}" dt="2022-10-22T06:02:59.831" v="2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modSp mod">
        <pc:chgData name="Anatoliy Kigel" userId="7432c6c4687b0a9c" providerId="LiveId" clId="{F8D3C722-A638-40D5-95B1-5B454DB72218}" dt="2022-10-22T06:05:29.722" v="12"/>
        <pc:sldMkLst>
          <pc:docMk/>
          <pc:sldMk cId="1383931911" sldId="551"/>
        </pc:sldMkLst>
        <pc:spChg chg="mod">
          <ac:chgData name="Anatoliy Kigel" userId="7432c6c4687b0a9c" providerId="LiveId" clId="{F8D3C722-A638-40D5-95B1-5B454DB72218}" dt="2022-10-22T06:05:29.722" v="12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F8D3C722-A638-40D5-95B1-5B454DB72218}" dt="2022-10-22T06:05:30.496" v="14"/>
        <pc:sldMkLst>
          <pc:docMk/>
          <pc:sldMk cId="3534537529" sldId="569"/>
        </pc:sldMkLst>
        <pc:spChg chg="add del">
          <ac:chgData name="Anatoliy Kigel" userId="7432c6c4687b0a9c" providerId="LiveId" clId="{F8D3C722-A638-40D5-95B1-5B454DB72218}" dt="2022-10-22T06:03:59.746" v="4"/>
          <ac:spMkLst>
            <pc:docMk/>
            <pc:sldMk cId="3534537529" sldId="569"/>
            <ac:spMk id="2" creationId="{D1DB637A-3910-0BA7-7919-8E49CD678DEB}"/>
          </ac:spMkLst>
        </pc:spChg>
        <pc:spChg chg="mod">
          <ac:chgData name="Anatoliy Kigel" userId="7432c6c4687b0a9c" providerId="LiveId" clId="{F8D3C722-A638-40D5-95B1-5B454DB72218}" dt="2022-10-22T06:05:30.496" v="14"/>
          <ac:spMkLst>
            <pc:docMk/>
            <pc:sldMk cId="3534537529" sldId="569"/>
            <ac:spMk id="8" creationId="{D7F0917B-E558-468B-A3CE-BD6F3CDB72E7}"/>
          </ac:spMkLst>
        </pc:spChg>
      </pc:sldChg>
    </pc:docChg>
  </pc:docChgLst>
  <pc:docChgLst>
    <pc:chgData name="Anatoliy Kigel" userId="7432c6c4687b0a9c" providerId="LiveId" clId="{93CA1F2A-9A5F-4067-95A9-27BCD65C3C5B}"/>
    <pc:docChg chg="undo custSel addSld delSld modSld">
      <pc:chgData name="Anatoliy Kigel" userId="7432c6c4687b0a9c" providerId="LiveId" clId="{93CA1F2A-9A5F-4067-95A9-27BCD65C3C5B}" dt="2022-04-01T17:02:53.013" v="331" actId="207"/>
      <pc:docMkLst>
        <pc:docMk/>
      </pc:docMkLst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1487823905" sldId="520"/>
        </pc:sldMkLst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93CA1F2A-9A5F-4067-95A9-27BCD65C3C5B}" dt="2022-04-01T16:54:28.649" v="13" actId="20577"/>
        <pc:sldMkLst>
          <pc:docMk/>
          <pc:sldMk cId="3655498139" sldId="533"/>
        </pc:sldMkLst>
        <pc:spChg chg="mod">
          <ac:chgData name="Anatoliy Kigel" userId="7432c6c4687b0a9c" providerId="LiveId" clId="{93CA1F2A-9A5F-4067-95A9-27BCD65C3C5B}" dt="2022-04-01T16:54:28.649" v="13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93CA1F2A-9A5F-4067-95A9-27BCD65C3C5B}" dt="2022-04-01T16:54:08.951" v="9" actId="1076"/>
        <pc:sldMkLst>
          <pc:docMk/>
          <pc:sldMk cId="1383931911" sldId="551"/>
        </pc:sldMkLst>
        <pc:spChg chg="mod">
          <ac:chgData name="Anatoliy Kigel" userId="7432c6c4687b0a9c" providerId="LiveId" clId="{93CA1F2A-9A5F-4067-95A9-27BCD65C3C5B}" dt="2022-04-01T16:54:04.864" v="8" actId="6549"/>
          <ac:spMkLst>
            <pc:docMk/>
            <pc:sldMk cId="1383931911" sldId="551"/>
            <ac:spMk id="6" creationId="{00000000-0000-0000-0000-000000000000}"/>
          </ac:spMkLst>
        </pc:spChg>
        <pc:picChg chg="add mod">
          <ac:chgData name="Anatoliy Kigel" userId="7432c6c4687b0a9c" providerId="LiveId" clId="{93CA1F2A-9A5F-4067-95A9-27BCD65C3C5B}" dt="2022-04-01T16:54:08.951" v="9" actId="1076"/>
          <ac:picMkLst>
            <pc:docMk/>
            <pc:sldMk cId="1383931911" sldId="551"/>
            <ac:picMk id="4" creationId="{1B47DFDF-DE70-4DCC-897F-D9AB9D83E5A9}"/>
          </ac:picMkLst>
        </pc:picChg>
        <pc:picChg chg="del">
          <ac:chgData name="Anatoliy Kigel" userId="7432c6c4687b0a9c" providerId="LiveId" clId="{93CA1F2A-9A5F-4067-95A9-27BCD65C3C5B}" dt="2022-04-01T16:53:25.594" v="0" actId="478"/>
          <ac:picMkLst>
            <pc:docMk/>
            <pc:sldMk cId="1383931911" sldId="551"/>
            <ac:picMk id="5" creationId="{00000000-0000-0000-0000-000000000000}"/>
          </ac:picMkLst>
        </pc:picChg>
      </pc:sldChg>
      <pc:sldChg chg="addSp modSp mod">
        <pc:chgData name="Anatoliy Kigel" userId="7432c6c4687b0a9c" providerId="LiveId" clId="{93CA1F2A-9A5F-4067-95A9-27BCD65C3C5B}" dt="2022-04-01T16:55:55.642" v="23" actId="571"/>
        <pc:sldMkLst>
          <pc:docMk/>
          <pc:sldMk cId="60902838" sldId="553"/>
        </pc:sldMkLst>
        <pc:spChg chg="add mod">
          <ac:chgData name="Anatoliy Kigel" userId="7432c6c4687b0a9c" providerId="LiveId" clId="{93CA1F2A-9A5F-4067-95A9-27BCD65C3C5B}" dt="2022-04-01T16:55:55.642" v="23" actId="571"/>
          <ac:spMkLst>
            <pc:docMk/>
            <pc:sldMk cId="60902838" sldId="553"/>
            <ac:spMk id="7" creationId="{B0BB784C-931F-4524-9FD5-C539F7ED60F6}"/>
          </ac:spMkLst>
        </pc:spChg>
        <pc:spChg chg="mod">
          <ac:chgData name="Anatoliy Kigel" userId="7432c6c4687b0a9c" providerId="LiveId" clId="{93CA1F2A-9A5F-4067-95A9-27BCD65C3C5B}" dt="2022-04-01T16:55:51.824" v="21" actId="1076"/>
          <ac:spMkLst>
            <pc:docMk/>
            <pc:sldMk cId="60902838" sldId="553"/>
            <ac:spMk id="13" creationId="{00000000-0000-0000-0000-000000000000}"/>
          </ac:spMkLst>
        </pc:spChg>
        <pc:picChg chg="mod">
          <ac:chgData name="Anatoliy Kigel" userId="7432c6c4687b0a9c" providerId="LiveId" clId="{93CA1F2A-9A5F-4067-95A9-27BCD65C3C5B}" dt="2022-04-01T16:55:52.903" v="22" actId="107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3CA1F2A-9A5F-4067-95A9-27BCD65C3C5B}" dt="2022-04-01T17:02:53.013" v="331" actId="207"/>
        <pc:sldMkLst>
          <pc:docMk/>
          <pc:sldMk cId="1614643305" sldId="568"/>
        </pc:sldMkLst>
        <pc:spChg chg="mod">
          <ac:chgData name="Anatoliy Kigel" userId="7432c6c4687b0a9c" providerId="LiveId" clId="{93CA1F2A-9A5F-4067-95A9-27BCD65C3C5B}" dt="2022-04-01T17:02:53.013" v="331" actId="207"/>
          <ac:spMkLst>
            <pc:docMk/>
            <pc:sldMk cId="1614643305" sldId="568"/>
            <ac:spMk id="3" creationId="{00000000-0000-0000-0000-000000000000}"/>
          </ac:spMkLst>
        </pc:sp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698367479" sldId="569"/>
        </pc:sldMkLst>
      </pc:sldChg>
      <pc:sldChg chg="addSp delSp modSp add mod">
        <pc:chgData name="Anatoliy Kigel" userId="7432c6c4687b0a9c" providerId="LiveId" clId="{93CA1F2A-9A5F-4067-95A9-27BCD65C3C5B}" dt="2022-04-01T17:01:02.313" v="326" actId="1038"/>
        <pc:sldMkLst>
          <pc:docMk/>
          <pc:sldMk cId="3534537529" sldId="569"/>
        </pc:sldMkLst>
        <pc:spChg chg="add del">
          <ac:chgData name="Anatoliy Kigel" userId="7432c6c4687b0a9c" providerId="LiveId" clId="{93CA1F2A-9A5F-4067-95A9-27BCD65C3C5B}" dt="2022-04-01T16:56:31.463" v="98"/>
          <ac:spMkLst>
            <pc:docMk/>
            <pc:sldMk cId="3534537529" sldId="569"/>
            <ac:spMk id="2" creationId="{C2EC837D-223D-4BE0-B243-1312D162A1D2}"/>
          </ac:spMkLst>
        </pc:spChg>
        <pc:spChg chg="mod">
          <ac:chgData name="Anatoliy Kigel" userId="7432c6c4687b0a9c" providerId="LiveId" clId="{93CA1F2A-9A5F-4067-95A9-27BCD65C3C5B}" dt="2022-04-01T16:58:46.981" v="141" actId="403"/>
          <ac:spMkLst>
            <pc:docMk/>
            <pc:sldMk cId="3534537529" sldId="569"/>
            <ac:spMk id="3" creationId="{00000000-0000-0000-0000-000000000000}"/>
          </ac:spMkLst>
        </pc:spChg>
        <pc:spChg chg="del">
          <ac:chgData name="Anatoliy Kigel" userId="7432c6c4687b0a9c" providerId="LiveId" clId="{93CA1F2A-9A5F-4067-95A9-27BCD65C3C5B}" dt="2022-04-01T16:56:43.101" v="106" actId="478"/>
          <ac:spMkLst>
            <pc:docMk/>
            <pc:sldMk cId="3534537529" sldId="569"/>
            <ac:spMk id="6" creationId="{00000000-0000-0000-0000-000000000000}"/>
          </ac:spMkLst>
        </pc:spChg>
        <pc:spChg chg="add mod">
          <ac:chgData name="Anatoliy Kigel" userId="7432c6c4687b0a9c" providerId="LiveId" clId="{93CA1F2A-9A5F-4067-95A9-27BCD65C3C5B}" dt="2022-04-01T16:58:36.361" v="131" actId="255"/>
          <ac:spMkLst>
            <pc:docMk/>
            <pc:sldMk cId="3534537529" sldId="569"/>
            <ac:spMk id="8" creationId="{D7F0917B-E558-468B-A3CE-BD6F3CDB72E7}"/>
          </ac:spMkLst>
        </pc:spChg>
        <pc:spChg chg="add mod">
          <ac:chgData name="Anatoliy Kigel" userId="7432c6c4687b0a9c" providerId="LiveId" clId="{93CA1F2A-9A5F-4067-95A9-27BCD65C3C5B}" dt="2022-04-01T17:01:02.313" v="326" actId="1038"/>
          <ac:spMkLst>
            <pc:docMk/>
            <pc:sldMk cId="3534537529" sldId="569"/>
            <ac:spMk id="9" creationId="{7997FD09-DE63-40F3-8B39-263C54BEDE04}"/>
          </ac:spMkLst>
        </pc:spChg>
        <pc:picChg chg="del">
          <ac:chgData name="Anatoliy Kigel" userId="7432c6c4687b0a9c" providerId="LiveId" clId="{93CA1F2A-9A5F-4067-95A9-27BCD65C3C5B}" dt="2022-04-01T16:56:28.032" v="96" actId="478"/>
          <ac:picMkLst>
            <pc:docMk/>
            <pc:sldMk cId="3534537529" sldId="569"/>
            <ac:picMk id="4" creationId="{1B47DFDF-DE70-4DCC-897F-D9AB9D83E5A9}"/>
          </ac:picMkLst>
        </pc:pic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22.10.2022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3.ru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#H.1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184953" y="1290899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которое</a:t>
            </a:r>
            <a:r>
              <a:rPr lang="en-US" sz="2000" dirty="0"/>
              <a:t> </a:t>
            </a:r>
            <a:r>
              <a:rPr lang="ru-RU" sz="2000" dirty="0"/>
              <a:t>на основании вводимого пользователем ИНН</a:t>
            </a:r>
            <a:r>
              <a:rPr lang="en-US" sz="2000" dirty="0"/>
              <a:t>’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выводит данные о том, </a:t>
            </a:r>
            <a:r>
              <a:rPr lang="ru-RU" sz="2000" b="1" dirty="0"/>
              <a:t>корректен</a:t>
            </a:r>
            <a:r>
              <a:rPr lang="ru-RU" sz="2000" dirty="0"/>
              <a:t> ли он, </a:t>
            </a:r>
            <a:r>
              <a:rPr lang="ru-RU" sz="2000" b="1" dirty="0"/>
              <a:t>дату рождения </a:t>
            </a:r>
            <a:r>
              <a:rPr lang="ru-RU" sz="2000" dirty="0"/>
              <a:t>человека, его </a:t>
            </a:r>
            <a:r>
              <a:rPr lang="ru-RU" sz="2000" b="1" dirty="0"/>
              <a:t>пол</a:t>
            </a:r>
            <a:r>
              <a:rPr lang="ru-RU" sz="2000" dirty="0"/>
              <a:t>, </a:t>
            </a:r>
            <a:r>
              <a:rPr lang="ru-RU" sz="2000" b="1" dirty="0"/>
              <a:t>знак зодиака </a:t>
            </a:r>
            <a:r>
              <a:rPr lang="ru-RU" sz="2000" dirty="0"/>
              <a:t>и </a:t>
            </a:r>
            <a:r>
              <a:rPr lang="ru-RU" sz="2000" b="1" dirty="0"/>
              <a:t>символ года </a:t>
            </a:r>
            <a:r>
              <a:rPr lang="ru-RU" sz="2000" dirty="0"/>
              <a:t>рождения по восточному календарю </a:t>
            </a:r>
            <a:r>
              <a:rPr lang="ru-RU" sz="2000" dirty="0">
                <a:sym typeface="Wingdings" panose="05000000000000000000" pitchFamily="2" charset="2"/>
              </a:rPr>
              <a:t> (тигр, лошадь и т.д.) </a:t>
            </a:r>
            <a:r>
              <a:rPr lang="en-US" sz="2000" b="1" dirty="0">
                <a:sym typeface="Wingdings" panose="05000000000000000000" pitchFamily="2" charset="2"/>
              </a:rPr>
              <a:t>Vue.js </a:t>
            </a:r>
            <a:r>
              <a:rPr lang="ru-RU" sz="2000" dirty="0">
                <a:sym typeface="Wingdings" panose="05000000000000000000" pitchFamily="2" charset="2"/>
              </a:rPr>
              <a:t>вам в помощь.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  <p:pic>
        <p:nvPicPr>
          <p:cNvPr id="8" name="Picture 2" descr="Ð ÐµÐ·ÑÐ»ÑÑÐ°Ñ Ð¿Ð¾ÑÑÐºÑ Ð·Ð¾Ð±ÑÐ°Ð¶ÐµÐ½Ñ Ð·Ð° Ð·Ð°Ð¿Ð¸ÑÐ¾Ð¼ &quot;ÑÐ¿Ð½&quot;">
            <a:extLst>
              <a:ext uri="{FF2B5EF4-FFF2-40B4-BE49-F238E27FC236}">
                <a16:creationId xmlns:a16="http://schemas.microsoft.com/office/drawing/2014/main" id="{46A27C18-4301-4751-A6D1-6B5CAC08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036912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586678"/>
            <a:ext cx="6299606" cy="419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7248128" y="1916832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  <p:sp>
        <p:nvSpPr>
          <p:cNvPr id="7" name="Прямоугольник 12">
            <a:extLst>
              <a:ext uri="{FF2B5EF4-FFF2-40B4-BE49-F238E27FC236}">
                <a16:creationId xmlns:a16="http://schemas.microsoft.com/office/drawing/2014/main" id="{B0BB784C-931F-4524-9FD5-C539F7ED60F6}"/>
              </a:ext>
            </a:extLst>
          </p:cNvPr>
          <p:cNvSpPr/>
          <p:nvPr/>
        </p:nvSpPr>
        <p:spPr>
          <a:xfrm>
            <a:off x="7248128" y="191683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SPA</a:t>
            </a:r>
            <a:r>
              <a:rPr lang="ru-RU" sz="2800" dirty="0"/>
              <a:t> – это </a:t>
            </a:r>
            <a:r>
              <a:rPr lang="ru-RU" sz="2800" b="1" dirty="0"/>
              <a:t>веб-приложение</a:t>
            </a:r>
            <a:r>
              <a:rPr lang="ru-RU" sz="28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800" i="1" dirty="0"/>
              <a:t>или по ходу работы</a:t>
            </a:r>
            <a:r>
              <a:rPr lang="en-US" sz="2800" i="1" dirty="0"/>
              <a:t> -</a:t>
            </a:r>
            <a:r>
              <a:rPr lang="ru-RU" sz="2800" i="1" dirty="0"/>
              <a:t> </a:t>
            </a:r>
            <a:r>
              <a:rPr lang="en-US" sz="2800" i="1" dirty="0"/>
              <a:t>AJAX-</a:t>
            </a:r>
            <a:r>
              <a:rPr lang="ru-RU" sz="2800" i="1" dirty="0" err="1"/>
              <a:t>ом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https://v3.ru.vuejs.org/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38160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Vue.js</a:t>
            </a:r>
            <a:r>
              <a:rPr lang="ru-RU" sz="6000" b="1" dirty="0"/>
              <a:t> – подключаем </a:t>
            </a:r>
            <a:r>
              <a:rPr lang="en-US" sz="6000" b="1" dirty="0"/>
              <a:t>CDN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3140968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https://unpkg.com/vue@3/dist/vue.esm-browser.js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Используйте для импорта элементов фреймворка </a:t>
            </a:r>
            <a:br>
              <a:rPr lang="ru-RU" sz="2800" i="1" dirty="0"/>
            </a:br>
            <a:r>
              <a:rPr lang="ru-RU" sz="2800" i="1" dirty="0"/>
              <a:t>(ссылка на</a:t>
            </a:r>
            <a:r>
              <a:rPr lang="en-US" sz="2800" i="1" dirty="0"/>
              <a:t> </a:t>
            </a:r>
            <a:r>
              <a:rPr lang="ru-RU" sz="2800" i="1" dirty="0"/>
              <a:t>версию </a:t>
            </a:r>
            <a:r>
              <a:rPr lang="en-US" sz="2800" b="1" i="1" dirty="0"/>
              <a:t>ECMAScript</a:t>
            </a:r>
            <a:r>
              <a:rPr lang="ru-RU" sz="2800" b="1" i="1" dirty="0"/>
              <a:t> </a:t>
            </a:r>
            <a:r>
              <a:rPr lang="en-US" sz="2800" b="1" i="1" dirty="0"/>
              <a:t>Module</a:t>
            </a:r>
            <a:r>
              <a:rPr lang="ru-RU" sz="2800" b="1" i="1" dirty="0"/>
              <a:t> </a:t>
            </a:r>
            <a:r>
              <a:rPr lang="ru-RU" sz="2800" i="1" dirty="0"/>
              <a:t>версию библиотеки)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+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uk-UA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9487</TotalTime>
  <Words>298</Words>
  <Application>Microsoft Office PowerPoint</Application>
  <PresentationFormat>Широкий екран</PresentationFormat>
  <Paragraphs>32</Paragraphs>
  <Slides>14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2022-10-22T06:05:39Z</dcterms:modified>
</cp:coreProperties>
</file>