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sldIdLst>
    <p:sldId id="538" r:id="rId2"/>
    <p:sldId id="579" r:id="rId3"/>
    <p:sldId id="578" r:id="rId4"/>
    <p:sldId id="580" r:id="rId5"/>
    <p:sldId id="577" r:id="rId6"/>
    <p:sldId id="570" r:id="rId7"/>
    <p:sldId id="520" r:id="rId8"/>
    <p:sldId id="521" r:id="rId9"/>
    <p:sldId id="569" r:id="rId10"/>
    <p:sldId id="576" r:id="rId11"/>
    <p:sldId id="575" r:id="rId12"/>
    <p:sldId id="557" r:id="rId13"/>
    <p:sldId id="561" r:id="rId14"/>
    <p:sldId id="559" r:id="rId15"/>
    <p:sldId id="545" r:id="rId16"/>
    <p:sldId id="568" r:id="rId17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34E1BF-AA7A-4D3F-92EB-3DA4150CF50F}" v="8" dt="2022-10-28T18:26:51.95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Светлый стиль 1 -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362" autoAdjust="0"/>
    <p:restoredTop sz="95977" autoAdjust="0"/>
  </p:normalViewPr>
  <p:slideViewPr>
    <p:cSldViewPr>
      <p:cViewPr varScale="1">
        <p:scale>
          <a:sx n="109" d="100"/>
          <a:sy n="109" d="100"/>
        </p:scale>
        <p:origin x="246" y="11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atoliy Kigel" userId="7432c6c4687b0a9c" providerId="LiveId" clId="{2B49CFC0-A618-49CC-9632-D07D730A72CE}"/>
    <pc:docChg chg="undo custSel addSld delSld modSld sldOrd">
      <pc:chgData name="Anatoliy Kigel" userId="7432c6c4687b0a9c" providerId="LiveId" clId="{2B49CFC0-A618-49CC-9632-D07D730A72CE}" dt="2021-12-01T08:15:23.514" v="1418" actId="1036"/>
      <pc:docMkLst>
        <pc:docMk/>
      </pc:docMkLst>
      <pc:sldChg chg="del">
        <pc:chgData name="Anatoliy Kigel" userId="7432c6c4687b0a9c" providerId="LiveId" clId="{2B49CFC0-A618-49CC-9632-D07D730A72CE}" dt="2021-11-30T08:15:13.697" v="763" actId="47"/>
        <pc:sldMkLst>
          <pc:docMk/>
          <pc:sldMk cId="2977534443" sldId="442"/>
        </pc:sldMkLst>
      </pc:sldChg>
      <pc:sldChg chg="del">
        <pc:chgData name="Anatoliy Kigel" userId="7432c6c4687b0a9c" providerId="LiveId" clId="{2B49CFC0-A618-49CC-9632-D07D730A72CE}" dt="2021-11-30T08:15:13.697" v="763" actId="47"/>
        <pc:sldMkLst>
          <pc:docMk/>
          <pc:sldMk cId="1487823905" sldId="520"/>
        </pc:sldMkLst>
      </pc:sldChg>
      <pc:sldChg chg="del">
        <pc:chgData name="Anatoliy Kigel" userId="7432c6c4687b0a9c" providerId="LiveId" clId="{2B49CFC0-A618-49CC-9632-D07D730A72CE}" dt="2021-11-30T08:15:13.697" v="763" actId="47"/>
        <pc:sldMkLst>
          <pc:docMk/>
          <pc:sldMk cId="2026322808" sldId="521"/>
        </pc:sldMkLst>
      </pc:sldChg>
      <pc:sldChg chg="del">
        <pc:chgData name="Anatoliy Kigel" userId="7432c6c4687b0a9c" providerId="LiveId" clId="{2B49CFC0-A618-49CC-9632-D07D730A72CE}" dt="2021-11-30T08:15:13.697" v="763" actId="47"/>
        <pc:sldMkLst>
          <pc:docMk/>
          <pc:sldMk cId="3655498139" sldId="533"/>
        </pc:sldMkLst>
      </pc:sldChg>
      <pc:sldChg chg="del">
        <pc:chgData name="Anatoliy Kigel" userId="7432c6c4687b0a9c" providerId="LiveId" clId="{2B49CFC0-A618-49CC-9632-D07D730A72CE}" dt="2021-11-30T08:15:13.697" v="763" actId="47"/>
        <pc:sldMkLst>
          <pc:docMk/>
          <pc:sldMk cId="433616710" sldId="543"/>
        </pc:sldMkLst>
      </pc:sldChg>
      <pc:sldChg chg="del">
        <pc:chgData name="Anatoliy Kigel" userId="7432c6c4687b0a9c" providerId="LiveId" clId="{2B49CFC0-A618-49CC-9632-D07D730A72CE}" dt="2021-11-30T08:15:13.697" v="763" actId="47"/>
        <pc:sldMkLst>
          <pc:docMk/>
          <pc:sldMk cId="430255524" sldId="544"/>
        </pc:sldMkLst>
      </pc:sldChg>
      <pc:sldChg chg="addSp modSp add mod">
        <pc:chgData name="Anatoliy Kigel" userId="7432c6c4687b0a9c" providerId="LiveId" clId="{2B49CFC0-A618-49CC-9632-D07D730A72CE}" dt="2021-11-30T08:15:07.818" v="762" actId="1076"/>
        <pc:sldMkLst>
          <pc:docMk/>
          <pc:sldMk cId="1403619253" sldId="557"/>
        </pc:sldMkLst>
        <pc:spChg chg="mod">
          <ac:chgData name="Anatoliy Kigel" userId="7432c6c4687b0a9c" providerId="LiveId" clId="{2B49CFC0-A618-49CC-9632-D07D730A72CE}" dt="2021-11-30T08:12:51.753" v="638" actId="20577"/>
          <ac:spMkLst>
            <pc:docMk/>
            <pc:sldMk cId="1403619253" sldId="557"/>
            <ac:spMk id="6" creationId="{00000000-0000-0000-0000-000000000000}"/>
          </ac:spMkLst>
        </pc:spChg>
        <pc:spChg chg="mod">
          <ac:chgData name="Anatoliy Kigel" userId="7432c6c4687b0a9c" providerId="LiveId" clId="{2B49CFC0-A618-49CC-9632-D07D730A72CE}" dt="2021-11-30T08:12:47.334" v="629" actId="1035"/>
          <ac:spMkLst>
            <pc:docMk/>
            <pc:sldMk cId="1403619253" sldId="557"/>
            <ac:spMk id="7" creationId="{00000000-0000-0000-0000-000000000000}"/>
          </ac:spMkLst>
        </pc:spChg>
        <pc:spChg chg="add mod">
          <ac:chgData name="Anatoliy Kigel" userId="7432c6c4687b0a9c" providerId="LiveId" clId="{2B49CFC0-A618-49CC-9632-D07D730A72CE}" dt="2021-11-30T08:15:07.818" v="762" actId="1076"/>
          <ac:spMkLst>
            <pc:docMk/>
            <pc:sldMk cId="1403619253" sldId="557"/>
            <ac:spMk id="8" creationId="{3DA163BA-FFAA-448C-B178-D351FCADAC87}"/>
          </ac:spMkLst>
        </pc:spChg>
        <pc:picChg chg="mod">
          <ac:chgData name="Anatoliy Kigel" userId="7432c6c4687b0a9c" providerId="LiveId" clId="{2B49CFC0-A618-49CC-9632-D07D730A72CE}" dt="2021-11-30T08:12:45.291" v="618" actId="1035"/>
          <ac:picMkLst>
            <pc:docMk/>
            <pc:sldMk cId="1403619253" sldId="557"/>
            <ac:picMk id="4" creationId="{F12B0AC2-10F5-4B45-B55E-40002CF5B277}"/>
          </ac:picMkLst>
        </pc:picChg>
      </pc:sldChg>
      <pc:sldChg chg="addSp modSp mod">
        <pc:chgData name="Anatoliy Kigel" userId="7432c6c4687b0a9c" providerId="LiveId" clId="{2B49CFC0-A618-49CC-9632-D07D730A72CE}" dt="2021-12-01T08:05:56.409" v="889"/>
        <pc:sldMkLst>
          <pc:docMk/>
          <pc:sldMk cId="2422372216" sldId="559"/>
        </pc:sldMkLst>
        <pc:spChg chg="mod">
          <ac:chgData name="Anatoliy Kigel" userId="7432c6c4687b0a9c" providerId="LiveId" clId="{2B49CFC0-A618-49CC-9632-D07D730A72CE}" dt="2021-11-30T08:15:24.148" v="786" actId="1036"/>
          <ac:spMkLst>
            <pc:docMk/>
            <pc:sldMk cId="2422372216" sldId="559"/>
            <ac:spMk id="3" creationId="{00000000-0000-0000-0000-000000000000}"/>
          </ac:spMkLst>
        </pc:spChg>
        <pc:spChg chg="add mod">
          <ac:chgData name="Anatoliy Kigel" userId="7432c6c4687b0a9c" providerId="LiveId" clId="{2B49CFC0-A618-49CC-9632-D07D730A72CE}" dt="2021-12-01T08:05:56.409" v="889"/>
          <ac:spMkLst>
            <pc:docMk/>
            <pc:sldMk cId="2422372216" sldId="559"/>
            <ac:spMk id="4" creationId="{A94FA160-EEA7-44DF-9ED4-952B497EF321}"/>
          </ac:spMkLst>
        </pc:spChg>
      </pc:sldChg>
      <pc:sldChg chg="addSp delSp modSp mod">
        <pc:chgData name="Anatoliy Kigel" userId="7432c6c4687b0a9c" providerId="LiveId" clId="{2B49CFC0-A618-49CC-9632-D07D730A72CE}" dt="2021-12-01T08:15:23.514" v="1418" actId="1036"/>
        <pc:sldMkLst>
          <pc:docMk/>
          <pc:sldMk cId="1614643305" sldId="568"/>
        </pc:sldMkLst>
        <pc:spChg chg="mod">
          <ac:chgData name="Anatoliy Kigel" userId="7432c6c4687b0a9c" providerId="LiveId" clId="{2B49CFC0-A618-49CC-9632-D07D730A72CE}" dt="2021-12-01T08:09:00.200" v="890" actId="1035"/>
          <ac:spMkLst>
            <pc:docMk/>
            <pc:sldMk cId="1614643305" sldId="568"/>
            <ac:spMk id="3" creationId="{00000000-0000-0000-0000-000000000000}"/>
          </ac:spMkLst>
        </pc:spChg>
        <pc:spChg chg="del mod">
          <ac:chgData name="Anatoliy Kigel" userId="7432c6c4687b0a9c" providerId="LiveId" clId="{2B49CFC0-A618-49CC-9632-D07D730A72CE}" dt="2021-12-01T08:04:33.302" v="854" actId="478"/>
          <ac:spMkLst>
            <pc:docMk/>
            <pc:sldMk cId="1614643305" sldId="568"/>
            <ac:spMk id="4" creationId="{00000000-0000-0000-0000-000000000000}"/>
          </ac:spMkLst>
        </pc:spChg>
        <pc:spChg chg="del">
          <ac:chgData name="Anatoliy Kigel" userId="7432c6c4687b0a9c" providerId="LiveId" clId="{2B49CFC0-A618-49CC-9632-D07D730A72CE}" dt="2021-12-01T08:04:31.765" v="853" actId="478"/>
          <ac:spMkLst>
            <pc:docMk/>
            <pc:sldMk cId="1614643305" sldId="568"/>
            <ac:spMk id="9" creationId="{00000000-0000-0000-0000-000000000000}"/>
          </ac:spMkLst>
        </pc:spChg>
        <pc:spChg chg="add del mod">
          <ac:chgData name="Anatoliy Kigel" userId="7432c6c4687b0a9c" providerId="LiveId" clId="{2B49CFC0-A618-49CC-9632-D07D730A72CE}" dt="2021-12-01T08:05:39.664" v="883" actId="21"/>
          <ac:spMkLst>
            <pc:docMk/>
            <pc:sldMk cId="1614643305" sldId="568"/>
            <ac:spMk id="10" creationId="{EA4F1670-8821-4533-A8EF-6257C1ED5DAA}"/>
          </ac:spMkLst>
        </pc:spChg>
        <pc:spChg chg="add del mod">
          <ac:chgData name="Anatoliy Kigel" userId="7432c6c4687b0a9c" providerId="LiveId" clId="{2B49CFC0-A618-49CC-9632-D07D730A72CE}" dt="2021-12-01T08:05:55.459" v="888" actId="21"/>
          <ac:spMkLst>
            <pc:docMk/>
            <pc:sldMk cId="1614643305" sldId="568"/>
            <ac:spMk id="13" creationId="{B7314306-92A5-4130-B8FF-3DD14F636FB4}"/>
          </ac:spMkLst>
        </pc:spChg>
        <pc:spChg chg="add mod">
          <ac:chgData name="Anatoliy Kigel" userId="7432c6c4687b0a9c" providerId="LiveId" clId="{2B49CFC0-A618-49CC-9632-D07D730A72CE}" dt="2021-12-01T08:15:23.514" v="1418" actId="1036"/>
          <ac:spMkLst>
            <pc:docMk/>
            <pc:sldMk cId="1614643305" sldId="568"/>
            <ac:spMk id="15" creationId="{161FE4E3-28D3-432F-9484-3ED86D728256}"/>
          </ac:spMkLst>
        </pc:spChg>
        <pc:spChg chg="del">
          <ac:chgData name="Anatoliy Kigel" userId="7432c6c4687b0a9c" providerId="LiveId" clId="{2B49CFC0-A618-49CC-9632-D07D730A72CE}" dt="2021-12-01T08:04:48.588" v="860" actId="21"/>
          <ac:spMkLst>
            <pc:docMk/>
            <pc:sldMk cId="1614643305" sldId="568"/>
            <ac:spMk id="20" creationId="{00000000-0000-0000-0000-000000000000}"/>
          </ac:spMkLst>
        </pc:spChg>
        <pc:picChg chg="add del mod">
          <ac:chgData name="Anatoliy Kigel" userId="7432c6c4687b0a9c" providerId="LiveId" clId="{2B49CFC0-A618-49CC-9632-D07D730A72CE}" dt="2021-12-01T08:05:35.727" v="880" actId="478"/>
          <ac:picMkLst>
            <pc:docMk/>
            <pc:sldMk cId="1614643305" sldId="568"/>
            <ac:picMk id="5" creationId="{41313C69-920D-421F-99EC-6E3D8C4CB9B6}"/>
          </ac:picMkLst>
        </pc:picChg>
        <pc:picChg chg="del">
          <ac:chgData name="Anatoliy Kigel" userId="7432c6c4687b0a9c" providerId="LiveId" clId="{2B49CFC0-A618-49CC-9632-D07D730A72CE}" dt="2021-12-01T08:04:31.073" v="852" actId="478"/>
          <ac:picMkLst>
            <pc:docMk/>
            <pc:sldMk cId="1614643305" sldId="568"/>
            <ac:picMk id="6" creationId="{00000000-0000-0000-0000-000000000000}"/>
          </ac:picMkLst>
        </pc:picChg>
        <pc:picChg chg="del mod">
          <ac:chgData name="Anatoliy Kigel" userId="7432c6c4687b0a9c" providerId="LiveId" clId="{2B49CFC0-A618-49CC-9632-D07D730A72CE}" dt="2021-12-01T08:04:29.699" v="850" actId="478"/>
          <ac:picMkLst>
            <pc:docMk/>
            <pc:sldMk cId="1614643305" sldId="568"/>
            <ac:picMk id="8" creationId="{46A27C18-4301-4751-A6D1-6B5CAC084A86}"/>
          </ac:picMkLst>
        </pc:picChg>
        <pc:picChg chg="add mod">
          <ac:chgData name="Anatoliy Kigel" userId="7432c6c4687b0a9c" providerId="LiveId" clId="{2B49CFC0-A618-49CC-9632-D07D730A72CE}" dt="2021-12-01T08:05:48.320" v="886" actId="14100"/>
          <ac:picMkLst>
            <pc:docMk/>
            <pc:sldMk cId="1614643305" sldId="568"/>
            <ac:picMk id="11" creationId="{9578540B-21E2-4FE2-8E30-0AE2253AF6E1}"/>
          </ac:picMkLst>
        </pc:picChg>
      </pc:sldChg>
      <pc:sldChg chg="modSp mod">
        <pc:chgData name="Anatoliy Kigel" userId="7432c6c4687b0a9c" providerId="LiveId" clId="{2B49CFC0-A618-49CC-9632-D07D730A72CE}" dt="2021-11-30T07:56:01.744" v="275" actId="20577"/>
        <pc:sldMkLst>
          <pc:docMk/>
          <pc:sldMk cId="698367479" sldId="569"/>
        </pc:sldMkLst>
        <pc:spChg chg="mod">
          <ac:chgData name="Anatoliy Kigel" userId="7432c6c4687b0a9c" providerId="LiveId" clId="{2B49CFC0-A618-49CC-9632-D07D730A72CE}" dt="2021-11-30T07:56:01.744" v="275" actId="20577"/>
          <ac:spMkLst>
            <pc:docMk/>
            <pc:sldMk cId="698367479" sldId="569"/>
            <ac:spMk id="5" creationId="{00000000-0000-0000-0000-000000000000}"/>
          </ac:spMkLst>
        </pc:spChg>
      </pc:sldChg>
      <pc:sldChg chg="del">
        <pc:chgData name="Anatoliy Kigel" userId="7432c6c4687b0a9c" providerId="LiveId" clId="{2B49CFC0-A618-49CC-9632-D07D730A72CE}" dt="2021-11-30T08:15:13.697" v="763" actId="47"/>
        <pc:sldMkLst>
          <pc:docMk/>
          <pc:sldMk cId="3143375927" sldId="570"/>
        </pc:sldMkLst>
      </pc:sldChg>
      <pc:sldChg chg="modSp add del mod">
        <pc:chgData name="Anatoliy Kigel" userId="7432c6c4687b0a9c" providerId="LiveId" clId="{2B49CFC0-A618-49CC-9632-D07D730A72CE}" dt="2021-11-30T08:12:32.016" v="609" actId="47"/>
        <pc:sldMkLst>
          <pc:docMk/>
          <pc:sldMk cId="1654307822" sldId="571"/>
        </pc:sldMkLst>
        <pc:spChg chg="mod">
          <ac:chgData name="Anatoliy Kigel" userId="7432c6c4687b0a9c" providerId="LiveId" clId="{2B49CFC0-A618-49CC-9632-D07D730A72CE}" dt="2021-11-29T10:16:35.345" v="56" actId="20577"/>
          <ac:spMkLst>
            <pc:docMk/>
            <pc:sldMk cId="1654307822" sldId="571"/>
            <ac:spMk id="5" creationId="{00000000-0000-0000-0000-000000000000}"/>
          </ac:spMkLst>
        </pc:spChg>
      </pc:sldChg>
      <pc:sldChg chg="modSp add del mod">
        <pc:chgData name="Anatoliy Kigel" userId="7432c6c4687b0a9c" providerId="LiveId" clId="{2B49CFC0-A618-49CC-9632-D07D730A72CE}" dt="2021-11-30T08:12:33.254" v="610" actId="47"/>
        <pc:sldMkLst>
          <pc:docMk/>
          <pc:sldMk cId="2285157169" sldId="572"/>
        </pc:sldMkLst>
        <pc:spChg chg="mod">
          <ac:chgData name="Anatoliy Kigel" userId="7432c6c4687b0a9c" providerId="LiveId" clId="{2B49CFC0-A618-49CC-9632-D07D730A72CE}" dt="2021-11-29T10:16:51.431" v="69" actId="20577"/>
          <ac:spMkLst>
            <pc:docMk/>
            <pc:sldMk cId="2285157169" sldId="572"/>
            <ac:spMk id="5" creationId="{00000000-0000-0000-0000-000000000000}"/>
          </ac:spMkLst>
        </pc:spChg>
      </pc:sldChg>
      <pc:sldChg chg="modSp add del mod">
        <pc:chgData name="Anatoliy Kigel" userId="7432c6c4687b0a9c" providerId="LiveId" clId="{2B49CFC0-A618-49CC-9632-D07D730A72CE}" dt="2021-11-30T08:12:34.035" v="611" actId="47"/>
        <pc:sldMkLst>
          <pc:docMk/>
          <pc:sldMk cId="2583915605" sldId="573"/>
        </pc:sldMkLst>
        <pc:spChg chg="mod">
          <ac:chgData name="Anatoliy Kigel" userId="7432c6c4687b0a9c" providerId="LiveId" clId="{2B49CFC0-A618-49CC-9632-D07D730A72CE}" dt="2021-11-29T10:17:59.646" v="124" actId="20577"/>
          <ac:spMkLst>
            <pc:docMk/>
            <pc:sldMk cId="2583915605" sldId="573"/>
            <ac:spMk id="5" creationId="{00000000-0000-0000-0000-000000000000}"/>
          </ac:spMkLst>
        </pc:spChg>
      </pc:sldChg>
      <pc:sldChg chg="modSp add del mod">
        <pc:chgData name="Anatoliy Kigel" userId="7432c6c4687b0a9c" providerId="LiveId" clId="{2B49CFC0-A618-49CC-9632-D07D730A72CE}" dt="2021-11-30T08:09:46.959" v="483" actId="47"/>
        <pc:sldMkLst>
          <pc:docMk/>
          <pc:sldMk cId="3527010773" sldId="574"/>
        </pc:sldMkLst>
        <pc:spChg chg="mod">
          <ac:chgData name="Anatoliy Kigel" userId="7432c6c4687b0a9c" providerId="LiveId" clId="{2B49CFC0-A618-49CC-9632-D07D730A72CE}" dt="2021-11-29T10:18:14.029" v="171" actId="20577"/>
          <ac:spMkLst>
            <pc:docMk/>
            <pc:sldMk cId="3527010773" sldId="574"/>
            <ac:spMk id="5" creationId="{00000000-0000-0000-0000-000000000000}"/>
          </ac:spMkLst>
        </pc:spChg>
      </pc:sldChg>
      <pc:sldChg chg="modSp add mod">
        <pc:chgData name="Anatoliy Kigel" userId="7432c6c4687b0a9c" providerId="LiveId" clId="{2B49CFC0-A618-49CC-9632-D07D730A72CE}" dt="2021-11-30T08:09:51.850" v="484" actId="20577"/>
        <pc:sldMkLst>
          <pc:docMk/>
          <pc:sldMk cId="1403712871" sldId="575"/>
        </pc:sldMkLst>
        <pc:spChg chg="mod">
          <ac:chgData name="Anatoliy Kigel" userId="7432c6c4687b0a9c" providerId="LiveId" clId="{2B49CFC0-A618-49CC-9632-D07D730A72CE}" dt="2021-11-30T08:09:51.850" v="484" actId="20577"/>
          <ac:spMkLst>
            <pc:docMk/>
            <pc:sldMk cId="1403712871" sldId="575"/>
            <ac:spMk id="5" creationId="{00000000-0000-0000-0000-000000000000}"/>
          </ac:spMkLst>
        </pc:spChg>
      </pc:sldChg>
      <pc:sldChg chg="addSp delSp modSp add mod ord">
        <pc:chgData name="Anatoliy Kigel" userId="7432c6c4687b0a9c" providerId="LiveId" clId="{2B49CFC0-A618-49CC-9632-D07D730A72CE}" dt="2021-11-30T08:32:32.760" v="846" actId="20577"/>
        <pc:sldMkLst>
          <pc:docMk/>
          <pc:sldMk cId="1287214337" sldId="576"/>
        </pc:sldMkLst>
        <pc:spChg chg="mod">
          <ac:chgData name="Anatoliy Kigel" userId="7432c6c4687b0a9c" providerId="LiveId" clId="{2B49CFC0-A618-49CC-9632-D07D730A72CE}" dt="2021-11-30T08:32:32.760" v="846" actId="20577"/>
          <ac:spMkLst>
            <pc:docMk/>
            <pc:sldMk cId="1287214337" sldId="576"/>
            <ac:spMk id="3" creationId="{00000000-0000-0000-0000-000000000000}"/>
          </ac:spMkLst>
        </pc:spChg>
        <pc:spChg chg="del mod">
          <ac:chgData name="Anatoliy Kigel" userId="7432c6c4687b0a9c" providerId="LiveId" clId="{2B49CFC0-A618-49CC-9632-D07D730A72CE}" dt="2021-11-30T08:06:46.730" v="398"/>
          <ac:spMkLst>
            <pc:docMk/>
            <pc:sldMk cId="1287214337" sldId="576"/>
            <ac:spMk id="6" creationId="{00000000-0000-0000-0000-000000000000}"/>
          </ac:spMkLst>
        </pc:spChg>
        <pc:spChg chg="add del mod">
          <ac:chgData name="Anatoliy Kigel" userId="7432c6c4687b0a9c" providerId="LiveId" clId="{2B49CFC0-A618-49CC-9632-D07D730A72CE}" dt="2021-11-30T08:12:07.598" v="585"/>
          <ac:spMkLst>
            <pc:docMk/>
            <pc:sldMk cId="1287214337" sldId="576"/>
            <ac:spMk id="8" creationId="{E5AF62DD-613F-4890-835C-B851E8B0167C}"/>
          </ac:spMkLst>
        </pc:spChg>
        <pc:spChg chg="add del mod">
          <ac:chgData name="Anatoliy Kigel" userId="7432c6c4687b0a9c" providerId="LiveId" clId="{2B49CFC0-A618-49CC-9632-D07D730A72CE}" dt="2021-11-30T08:06:46.730" v="400"/>
          <ac:spMkLst>
            <pc:docMk/>
            <pc:sldMk cId="1287214337" sldId="576"/>
            <ac:spMk id="9" creationId="{78C0311A-50D5-40D0-A5E9-083FE3FA74A9}"/>
          </ac:spMkLst>
        </pc:spChg>
        <pc:spChg chg="add del mod">
          <ac:chgData name="Anatoliy Kigel" userId="7432c6c4687b0a9c" providerId="LiveId" clId="{2B49CFC0-A618-49CC-9632-D07D730A72CE}" dt="2021-11-30T08:12:07.598" v="587"/>
          <ac:spMkLst>
            <pc:docMk/>
            <pc:sldMk cId="1287214337" sldId="576"/>
            <ac:spMk id="10" creationId="{19D44B42-7BEA-4ED4-8DEA-D25302157B8F}"/>
          </ac:spMkLst>
        </pc:spChg>
        <pc:spChg chg="add del mod">
          <ac:chgData name="Anatoliy Kigel" userId="7432c6c4687b0a9c" providerId="LiveId" clId="{2B49CFC0-A618-49CC-9632-D07D730A72CE}" dt="2021-11-30T08:12:07.598" v="589"/>
          <ac:spMkLst>
            <pc:docMk/>
            <pc:sldMk cId="1287214337" sldId="576"/>
            <ac:spMk id="11" creationId="{EB9DDEF0-F0B5-45FA-BF29-3100AE9CEBE8}"/>
          </ac:spMkLst>
        </pc:spChg>
        <pc:spChg chg="add mod">
          <ac:chgData name="Anatoliy Kigel" userId="7432c6c4687b0a9c" providerId="LiveId" clId="{2B49CFC0-A618-49CC-9632-D07D730A72CE}" dt="2021-11-30T08:12:28.334" v="606" actId="403"/>
          <ac:spMkLst>
            <pc:docMk/>
            <pc:sldMk cId="1287214337" sldId="576"/>
            <ac:spMk id="12" creationId="{40367BA9-6359-4B28-886D-EE923C12F4A0}"/>
          </ac:spMkLst>
        </pc:spChg>
        <pc:spChg chg="add mod">
          <ac:chgData name="Anatoliy Kigel" userId="7432c6c4687b0a9c" providerId="LiveId" clId="{2B49CFC0-A618-49CC-9632-D07D730A72CE}" dt="2021-11-30T08:16:09.270" v="816" actId="1076"/>
          <ac:spMkLst>
            <pc:docMk/>
            <pc:sldMk cId="1287214337" sldId="576"/>
            <ac:spMk id="13" creationId="{DE7AC36D-FDEA-482A-B028-E274B165B9D4}"/>
          </ac:spMkLst>
        </pc:spChg>
        <pc:picChg chg="del">
          <ac:chgData name="Anatoliy Kigel" userId="7432c6c4687b0a9c" providerId="LiveId" clId="{2B49CFC0-A618-49CC-9632-D07D730A72CE}" dt="2021-11-30T07:54:53.916" v="225" actId="478"/>
          <ac:picMkLst>
            <pc:docMk/>
            <pc:sldMk cId="1287214337" sldId="576"/>
            <ac:picMk id="5" creationId="{00000000-0000-0000-0000-000000000000}"/>
          </ac:picMkLst>
        </pc:picChg>
      </pc:sldChg>
    </pc:docChg>
  </pc:docChgLst>
  <pc:docChgLst>
    <pc:chgData name="Anatoliy Kigel" userId="7432c6c4687b0a9c" providerId="LiveId" clId="{45EA8885-49F5-45B5-9362-5378EDA4AF1F}"/>
    <pc:docChg chg="delSld modSld">
      <pc:chgData name="Anatoliy Kigel" userId="7432c6c4687b0a9c" providerId="LiveId" clId="{45EA8885-49F5-45B5-9362-5378EDA4AF1F}" dt="2021-04-09T08:52:14.525" v="3" actId="47"/>
      <pc:docMkLst>
        <pc:docMk/>
      </pc:docMkLst>
      <pc:sldChg chg="del">
        <pc:chgData name="Anatoliy Kigel" userId="7432c6c4687b0a9c" providerId="LiveId" clId="{45EA8885-49F5-45B5-9362-5378EDA4AF1F}" dt="2021-04-09T08:52:14.525" v="3" actId="47"/>
        <pc:sldMkLst>
          <pc:docMk/>
          <pc:sldMk cId="3052163353" sldId="508"/>
        </pc:sldMkLst>
      </pc:sldChg>
      <pc:sldChg chg="del">
        <pc:chgData name="Anatoliy Kigel" userId="7432c6c4687b0a9c" providerId="LiveId" clId="{45EA8885-49F5-45B5-9362-5378EDA4AF1F}" dt="2021-04-09T08:52:14.525" v="3" actId="47"/>
        <pc:sldMkLst>
          <pc:docMk/>
          <pc:sldMk cId="17641177" sldId="550"/>
        </pc:sldMkLst>
      </pc:sldChg>
      <pc:sldChg chg="modSp mod">
        <pc:chgData name="Anatoliy Kigel" userId="7432c6c4687b0a9c" providerId="LiveId" clId="{45EA8885-49F5-45B5-9362-5378EDA4AF1F}" dt="2021-04-09T08:52:03.497" v="2" actId="20577"/>
        <pc:sldMkLst>
          <pc:docMk/>
          <pc:sldMk cId="1383931911" sldId="551"/>
        </pc:sldMkLst>
        <pc:spChg chg="mod">
          <ac:chgData name="Anatoliy Kigel" userId="7432c6c4687b0a9c" providerId="LiveId" clId="{45EA8885-49F5-45B5-9362-5378EDA4AF1F}" dt="2021-04-09T08:52:03.497" v="2" actId="20577"/>
          <ac:spMkLst>
            <pc:docMk/>
            <pc:sldMk cId="1383931911" sldId="551"/>
            <ac:spMk id="6" creationId="{00000000-0000-0000-0000-000000000000}"/>
          </ac:spMkLst>
        </pc:spChg>
      </pc:sldChg>
    </pc:docChg>
  </pc:docChgLst>
  <pc:docChgLst>
    <pc:chgData name="Anatoliy Kigel" userId="7432c6c4687b0a9c" providerId="LiveId" clId="{C9077403-035B-4156-8FD4-1F07BA9CB988}"/>
    <pc:docChg chg="undo custSel modSld">
      <pc:chgData name="Anatoliy Kigel" userId="7432c6c4687b0a9c" providerId="LiveId" clId="{C9077403-035B-4156-8FD4-1F07BA9CB988}" dt="2021-07-20T08:16:23.773" v="88" actId="20577"/>
      <pc:docMkLst>
        <pc:docMk/>
      </pc:docMkLst>
      <pc:sldChg chg="modSp mod">
        <pc:chgData name="Anatoliy Kigel" userId="7432c6c4687b0a9c" providerId="LiveId" clId="{C9077403-035B-4156-8FD4-1F07BA9CB988}" dt="2021-07-20T07:47:54.230" v="11" actId="6549"/>
        <pc:sldMkLst>
          <pc:docMk/>
          <pc:sldMk cId="1383931911" sldId="551"/>
        </pc:sldMkLst>
        <pc:spChg chg="mod">
          <ac:chgData name="Anatoliy Kigel" userId="7432c6c4687b0a9c" providerId="LiveId" clId="{C9077403-035B-4156-8FD4-1F07BA9CB988}" dt="2021-07-20T07:47:54.230" v="11" actId="6549"/>
          <ac:spMkLst>
            <pc:docMk/>
            <pc:sldMk cId="1383931911" sldId="551"/>
            <ac:spMk id="6" creationId="{00000000-0000-0000-0000-000000000000}"/>
          </ac:spMkLst>
        </pc:spChg>
      </pc:sldChg>
      <pc:sldChg chg="addSp delSp modSp mod">
        <pc:chgData name="Anatoliy Kigel" userId="7432c6c4687b0a9c" providerId="LiveId" clId="{C9077403-035B-4156-8FD4-1F07BA9CB988}" dt="2021-07-20T08:16:23.773" v="88" actId="20577"/>
        <pc:sldMkLst>
          <pc:docMk/>
          <pc:sldMk cId="3498409918" sldId="555"/>
        </pc:sldMkLst>
        <pc:spChg chg="mod">
          <ac:chgData name="Anatoliy Kigel" userId="7432c6c4687b0a9c" providerId="LiveId" clId="{C9077403-035B-4156-8FD4-1F07BA9CB988}" dt="2021-07-20T08:16:23.773" v="88" actId="20577"/>
          <ac:spMkLst>
            <pc:docMk/>
            <pc:sldMk cId="3498409918" sldId="555"/>
            <ac:spMk id="6" creationId="{00000000-0000-0000-0000-000000000000}"/>
          </ac:spMkLst>
        </pc:spChg>
        <pc:spChg chg="mod">
          <ac:chgData name="Anatoliy Kigel" userId="7432c6c4687b0a9c" providerId="LiveId" clId="{C9077403-035B-4156-8FD4-1F07BA9CB988}" dt="2021-07-20T07:48:16.157" v="24" actId="20577"/>
          <ac:spMkLst>
            <pc:docMk/>
            <pc:sldMk cId="3498409918" sldId="555"/>
            <ac:spMk id="7" creationId="{00000000-0000-0000-0000-000000000000}"/>
          </ac:spMkLst>
        </pc:spChg>
        <pc:picChg chg="del">
          <ac:chgData name="Anatoliy Kigel" userId="7432c6c4687b0a9c" providerId="LiveId" clId="{C9077403-035B-4156-8FD4-1F07BA9CB988}" dt="2021-07-20T08:16:02.140" v="74" actId="478"/>
          <ac:picMkLst>
            <pc:docMk/>
            <pc:sldMk cId="3498409918" sldId="555"/>
            <ac:picMk id="2" creationId="{00000000-0000-0000-0000-000000000000}"/>
          </ac:picMkLst>
        </pc:picChg>
        <pc:picChg chg="add mod">
          <ac:chgData name="Anatoliy Kigel" userId="7432c6c4687b0a9c" providerId="LiveId" clId="{C9077403-035B-4156-8FD4-1F07BA9CB988}" dt="2021-07-20T08:16:16.460" v="83" actId="1036"/>
          <ac:picMkLst>
            <pc:docMk/>
            <pc:sldMk cId="3498409918" sldId="555"/>
            <ac:picMk id="8" creationId="{0F708713-9A19-4EEA-81C5-237A4874C64A}"/>
          </ac:picMkLst>
        </pc:picChg>
      </pc:sldChg>
      <pc:sldChg chg="addSp delSp modSp mod">
        <pc:chgData name="Anatoliy Kigel" userId="7432c6c4687b0a9c" providerId="LiveId" clId="{C9077403-035B-4156-8FD4-1F07BA9CB988}" dt="2021-07-20T08:14:45.580" v="73" actId="1036"/>
        <pc:sldMkLst>
          <pc:docMk/>
          <pc:sldMk cId="2610163172" sldId="560"/>
        </pc:sldMkLst>
        <pc:spChg chg="add mod">
          <ac:chgData name="Anatoliy Kigel" userId="7432c6c4687b0a9c" providerId="LiveId" clId="{C9077403-035B-4156-8FD4-1F07BA9CB988}" dt="2021-07-20T08:14:45.580" v="73" actId="1036"/>
          <ac:spMkLst>
            <pc:docMk/>
            <pc:sldMk cId="2610163172" sldId="560"/>
            <ac:spMk id="7" creationId="{A099A716-F6FB-4C09-BF4C-BAC1D8DAC788}"/>
          </ac:spMkLst>
        </pc:spChg>
        <pc:spChg chg="mod">
          <ac:chgData name="Anatoliy Kigel" userId="7432c6c4687b0a9c" providerId="LiveId" clId="{C9077403-035B-4156-8FD4-1F07BA9CB988}" dt="2021-07-20T08:14:44.500" v="70" actId="1036"/>
          <ac:spMkLst>
            <pc:docMk/>
            <pc:sldMk cId="2610163172" sldId="560"/>
            <ac:spMk id="9" creationId="{00000000-0000-0000-0000-000000000000}"/>
          </ac:spMkLst>
        </pc:spChg>
        <pc:picChg chg="del mod">
          <ac:chgData name="Anatoliy Kigel" userId="7432c6c4687b0a9c" providerId="LiveId" clId="{C9077403-035B-4156-8FD4-1F07BA9CB988}" dt="2021-07-20T08:14:40.385" v="65" actId="478"/>
          <ac:picMkLst>
            <pc:docMk/>
            <pc:sldMk cId="2610163172" sldId="560"/>
            <ac:picMk id="4" creationId="{CC82C22F-4970-4812-817F-0C754E1CA20D}"/>
          </ac:picMkLst>
        </pc:picChg>
        <pc:picChg chg="add mod">
          <ac:chgData name="Anatoliy Kigel" userId="7432c6c4687b0a9c" providerId="LiveId" clId="{C9077403-035B-4156-8FD4-1F07BA9CB988}" dt="2021-07-20T08:14:41.963" v="67" actId="1076"/>
          <ac:picMkLst>
            <pc:docMk/>
            <pc:sldMk cId="2610163172" sldId="560"/>
            <ac:picMk id="6" creationId="{AEE43F5E-7396-4440-867D-144250AED2B0}"/>
          </ac:picMkLst>
        </pc:picChg>
      </pc:sldChg>
    </pc:docChg>
  </pc:docChgLst>
  <pc:docChgLst>
    <pc:chgData name="Anatoliy Kigel" userId="7432c6c4687b0a9c" providerId="LiveId" clId="{4DBCE1FA-BBED-4E3A-AF24-3871D497D5DA}"/>
    <pc:docChg chg="custSel addSld delSld modSld sldOrd">
      <pc:chgData name="Anatoliy Kigel" userId="7432c6c4687b0a9c" providerId="LiveId" clId="{4DBCE1FA-BBED-4E3A-AF24-3871D497D5DA}" dt="2022-04-05T09:46:30.258" v="251" actId="1076"/>
      <pc:docMkLst>
        <pc:docMk/>
      </pc:docMkLst>
      <pc:sldChg chg="del">
        <pc:chgData name="Anatoliy Kigel" userId="7432c6c4687b0a9c" providerId="LiveId" clId="{4DBCE1FA-BBED-4E3A-AF24-3871D497D5DA}" dt="2022-04-05T09:17:23.893" v="46" actId="47"/>
        <pc:sldMkLst>
          <pc:docMk/>
          <pc:sldMk cId="6423114" sldId="510"/>
        </pc:sldMkLst>
      </pc:sldChg>
      <pc:sldChg chg="modSp add del mod">
        <pc:chgData name="Anatoliy Kigel" userId="7432c6c4687b0a9c" providerId="LiveId" clId="{4DBCE1FA-BBED-4E3A-AF24-3871D497D5DA}" dt="2022-04-05T09:07:00.049" v="20" actId="20577"/>
        <pc:sldMkLst>
          <pc:docMk/>
          <pc:sldMk cId="1487823905" sldId="520"/>
        </pc:sldMkLst>
        <pc:spChg chg="mod">
          <ac:chgData name="Anatoliy Kigel" userId="7432c6c4687b0a9c" providerId="LiveId" clId="{4DBCE1FA-BBED-4E3A-AF24-3871D497D5DA}" dt="2022-04-05T09:07:00.049" v="20" actId="20577"/>
          <ac:spMkLst>
            <pc:docMk/>
            <pc:sldMk cId="1487823905" sldId="520"/>
            <ac:spMk id="5" creationId="{00000000-0000-0000-0000-000000000000}"/>
          </ac:spMkLst>
        </pc:spChg>
      </pc:sldChg>
      <pc:sldChg chg="add del">
        <pc:chgData name="Anatoliy Kigel" userId="7432c6c4687b0a9c" providerId="LiveId" clId="{4DBCE1FA-BBED-4E3A-AF24-3871D497D5DA}" dt="2022-04-05T09:06:28.287" v="2"/>
        <pc:sldMkLst>
          <pc:docMk/>
          <pc:sldMk cId="2026322808" sldId="521"/>
        </pc:sldMkLst>
      </pc:sldChg>
      <pc:sldChg chg="del">
        <pc:chgData name="Anatoliy Kigel" userId="7432c6c4687b0a9c" providerId="LiveId" clId="{4DBCE1FA-BBED-4E3A-AF24-3871D497D5DA}" dt="2022-04-05T09:17:56.831" v="50" actId="47"/>
        <pc:sldMkLst>
          <pc:docMk/>
          <pc:sldMk cId="1383931911" sldId="551"/>
        </pc:sldMkLst>
      </pc:sldChg>
      <pc:sldChg chg="modSp mod">
        <pc:chgData name="Anatoliy Kigel" userId="7432c6c4687b0a9c" providerId="LiveId" clId="{4DBCE1FA-BBED-4E3A-AF24-3871D497D5DA}" dt="2022-04-05T09:07:04.574" v="21" actId="20577"/>
        <pc:sldMkLst>
          <pc:docMk/>
          <pc:sldMk cId="698367479" sldId="569"/>
        </pc:sldMkLst>
        <pc:spChg chg="mod">
          <ac:chgData name="Anatoliy Kigel" userId="7432c6c4687b0a9c" providerId="LiveId" clId="{4DBCE1FA-BBED-4E3A-AF24-3871D497D5DA}" dt="2022-04-05T09:07:04.574" v="21" actId="20577"/>
          <ac:spMkLst>
            <pc:docMk/>
            <pc:sldMk cId="698367479" sldId="569"/>
            <ac:spMk id="5" creationId="{00000000-0000-0000-0000-000000000000}"/>
          </ac:spMkLst>
        </pc:spChg>
      </pc:sldChg>
      <pc:sldChg chg="addSp delSp modSp add del mod">
        <pc:chgData name="Anatoliy Kigel" userId="7432c6c4687b0a9c" providerId="LiveId" clId="{4DBCE1FA-BBED-4E3A-AF24-3871D497D5DA}" dt="2022-04-05T09:46:30.258" v="251" actId="1076"/>
        <pc:sldMkLst>
          <pc:docMk/>
          <pc:sldMk cId="3143375927" sldId="570"/>
        </pc:sldMkLst>
        <pc:spChg chg="add mod">
          <ac:chgData name="Anatoliy Kigel" userId="7432c6c4687b0a9c" providerId="LiveId" clId="{4DBCE1FA-BBED-4E3A-AF24-3871D497D5DA}" dt="2022-04-05T09:46:30.258" v="251" actId="1076"/>
          <ac:spMkLst>
            <pc:docMk/>
            <pc:sldMk cId="3143375927" sldId="570"/>
            <ac:spMk id="7" creationId="{FD30DCAC-C58C-42D6-96BE-21AA6FBB3C6F}"/>
          </ac:spMkLst>
        </pc:spChg>
        <pc:spChg chg="del mod">
          <ac:chgData name="Anatoliy Kigel" userId="7432c6c4687b0a9c" providerId="LiveId" clId="{4DBCE1FA-BBED-4E3A-AF24-3871D497D5DA}" dt="2022-04-05T09:46:09.873" v="243" actId="478"/>
          <ac:spMkLst>
            <pc:docMk/>
            <pc:sldMk cId="3143375927" sldId="570"/>
            <ac:spMk id="11" creationId="{00000000-0000-0000-0000-000000000000}"/>
          </ac:spMkLst>
        </pc:spChg>
      </pc:sldChg>
      <pc:sldChg chg="modSp mod">
        <pc:chgData name="Anatoliy Kigel" userId="7432c6c4687b0a9c" providerId="LiveId" clId="{4DBCE1FA-BBED-4E3A-AF24-3871D497D5DA}" dt="2022-04-05T09:07:08.754" v="22" actId="20577"/>
        <pc:sldMkLst>
          <pc:docMk/>
          <pc:sldMk cId="1403712871" sldId="575"/>
        </pc:sldMkLst>
        <pc:spChg chg="mod">
          <ac:chgData name="Anatoliy Kigel" userId="7432c6c4687b0a9c" providerId="LiveId" clId="{4DBCE1FA-BBED-4E3A-AF24-3871D497D5DA}" dt="2022-04-05T09:07:08.754" v="22" actId="20577"/>
          <ac:spMkLst>
            <pc:docMk/>
            <pc:sldMk cId="1403712871" sldId="575"/>
            <ac:spMk id="5" creationId="{00000000-0000-0000-0000-000000000000}"/>
          </ac:spMkLst>
        </pc:spChg>
      </pc:sldChg>
      <pc:sldChg chg="modSp add del mod">
        <pc:chgData name="Anatoliy Kigel" userId="7432c6c4687b0a9c" providerId="LiveId" clId="{4DBCE1FA-BBED-4E3A-AF24-3871D497D5DA}" dt="2022-04-05T09:06:57.072" v="19" actId="20577"/>
        <pc:sldMkLst>
          <pc:docMk/>
          <pc:sldMk cId="1816206975" sldId="577"/>
        </pc:sldMkLst>
        <pc:spChg chg="mod">
          <ac:chgData name="Anatoliy Kigel" userId="7432c6c4687b0a9c" providerId="LiveId" clId="{4DBCE1FA-BBED-4E3A-AF24-3871D497D5DA}" dt="2022-04-05T09:06:57.072" v="19" actId="20577"/>
          <ac:spMkLst>
            <pc:docMk/>
            <pc:sldMk cId="1816206975" sldId="577"/>
            <ac:spMk id="5" creationId="{00000000-0000-0000-0000-000000000000}"/>
          </ac:spMkLst>
        </pc:spChg>
      </pc:sldChg>
      <pc:sldChg chg="modSp add mod ord">
        <pc:chgData name="Anatoliy Kigel" userId="7432c6c4687b0a9c" providerId="LiveId" clId="{4DBCE1FA-BBED-4E3A-AF24-3871D497D5DA}" dt="2022-04-05T09:17:19.566" v="45" actId="20577"/>
        <pc:sldMkLst>
          <pc:docMk/>
          <pc:sldMk cId="2448273693" sldId="578"/>
        </pc:sldMkLst>
        <pc:spChg chg="mod">
          <ac:chgData name="Anatoliy Kigel" userId="7432c6c4687b0a9c" providerId="LiveId" clId="{4DBCE1FA-BBED-4E3A-AF24-3871D497D5DA}" dt="2022-04-05T09:17:19.566" v="45" actId="20577"/>
          <ac:spMkLst>
            <pc:docMk/>
            <pc:sldMk cId="2448273693" sldId="578"/>
            <ac:spMk id="5" creationId="{00000000-0000-0000-0000-000000000000}"/>
          </ac:spMkLst>
        </pc:spChg>
      </pc:sldChg>
      <pc:sldChg chg="modSp add mod ord">
        <pc:chgData name="Anatoliy Kigel" userId="7432c6c4687b0a9c" providerId="LiveId" clId="{4DBCE1FA-BBED-4E3A-AF24-3871D497D5DA}" dt="2022-04-05T09:22:50.466" v="239"/>
        <pc:sldMkLst>
          <pc:docMk/>
          <pc:sldMk cId="3704499305" sldId="579"/>
        </pc:sldMkLst>
        <pc:spChg chg="mod">
          <ac:chgData name="Anatoliy Kigel" userId="7432c6c4687b0a9c" providerId="LiveId" clId="{4DBCE1FA-BBED-4E3A-AF24-3871D497D5DA}" dt="2022-04-05T09:22:50.466" v="239"/>
          <ac:spMkLst>
            <pc:docMk/>
            <pc:sldMk cId="3704499305" sldId="579"/>
            <ac:spMk id="3" creationId="{00000000-0000-0000-0000-000000000000}"/>
          </ac:spMkLst>
        </pc:spChg>
      </pc:sldChg>
      <pc:sldChg chg="modSp add mod ord">
        <pc:chgData name="Anatoliy Kigel" userId="7432c6c4687b0a9c" providerId="LiveId" clId="{4DBCE1FA-BBED-4E3A-AF24-3871D497D5DA}" dt="2022-04-05T09:23:08.650" v="240" actId="207"/>
        <pc:sldMkLst>
          <pc:docMk/>
          <pc:sldMk cId="3534537529" sldId="580"/>
        </pc:sldMkLst>
        <pc:spChg chg="mod">
          <ac:chgData name="Anatoliy Kigel" userId="7432c6c4687b0a9c" providerId="LiveId" clId="{4DBCE1FA-BBED-4E3A-AF24-3871D497D5DA}" dt="2022-04-05T09:23:08.650" v="240" actId="207"/>
          <ac:spMkLst>
            <pc:docMk/>
            <pc:sldMk cId="3534537529" sldId="580"/>
            <ac:spMk id="3" creationId="{00000000-0000-0000-0000-000000000000}"/>
          </ac:spMkLst>
        </pc:spChg>
        <pc:spChg chg="mod">
          <ac:chgData name="Anatoliy Kigel" userId="7432c6c4687b0a9c" providerId="LiveId" clId="{4DBCE1FA-BBED-4E3A-AF24-3871D497D5DA}" dt="2022-04-05T09:19:01.513" v="139" actId="207"/>
          <ac:spMkLst>
            <pc:docMk/>
            <pc:sldMk cId="3534537529" sldId="580"/>
            <ac:spMk id="8" creationId="{D7F0917B-E558-468B-A3CE-BD6F3CDB72E7}"/>
          </ac:spMkLst>
        </pc:spChg>
        <pc:spChg chg="mod">
          <ac:chgData name="Anatoliy Kigel" userId="7432c6c4687b0a9c" providerId="LiveId" clId="{4DBCE1FA-BBED-4E3A-AF24-3871D497D5DA}" dt="2022-04-05T09:21:10.382" v="213" actId="20577"/>
          <ac:spMkLst>
            <pc:docMk/>
            <pc:sldMk cId="3534537529" sldId="580"/>
            <ac:spMk id="9" creationId="{7997FD09-DE63-40F3-8B39-263C54BEDE04}"/>
          </ac:spMkLst>
        </pc:spChg>
      </pc:sldChg>
    </pc:docChg>
  </pc:docChgLst>
  <pc:docChgLst>
    <pc:chgData name="Anatoliy Kigel" userId="7432c6c4687b0a9c" providerId="LiveId" clId="{3334E1BF-AA7A-4D3F-92EB-3DA4150CF50F}"/>
    <pc:docChg chg="undo custSel modSld">
      <pc:chgData name="Anatoliy Kigel" userId="7432c6c4687b0a9c" providerId="LiveId" clId="{3334E1BF-AA7A-4D3F-92EB-3DA4150CF50F}" dt="2022-10-28T18:28:26.161" v="380" actId="1076"/>
      <pc:docMkLst>
        <pc:docMk/>
      </pc:docMkLst>
      <pc:sldChg chg="addSp delSp modSp mod">
        <pc:chgData name="Anatoliy Kigel" userId="7432c6c4687b0a9c" providerId="LiveId" clId="{3334E1BF-AA7A-4D3F-92EB-3DA4150CF50F}" dt="2022-10-28T18:28:26.161" v="380" actId="1076"/>
        <pc:sldMkLst>
          <pc:docMk/>
          <pc:sldMk cId="1614643305" sldId="568"/>
        </pc:sldMkLst>
        <pc:spChg chg="add del">
          <ac:chgData name="Anatoliy Kigel" userId="7432c6c4687b0a9c" providerId="LiveId" clId="{3334E1BF-AA7A-4D3F-92EB-3DA4150CF50F}" dt="2022-10-28T18:25:13.133" v="214"/>
          <ac:spMkLst>
            <pc:docMk/>
            <pc:sldMk cId="1614643305" sldId="568"/>
            <ac:spMk id="2" creationId="{A5B4317B-3C51-1F0E-2CD8-E90759562F64}"/>
          </ac:spMkLst>
        </pc:spChg>
        <pc:spChg chg="mod">
          <ac:chgData name="Anatoliy Kigel" userId="7432c6c4687b0a9c" providerId="LiveId" clId="{3334E1BF-AA7A-4D3F-92EB-3DA4150CF50F}" dt="2022-10-28T18:28:23.893" v="379" actId="14100"/>
          <ac:spMkLst>
            <pc:docMk/>
            <pc:sldMk cId="1614643305" sldId="568"/>
            <ac:spMk id="15" creationId="{161FE4E3-28D3-432F-9484-3ED86D728256}"/>
          </ac:spMkLst>
        </pc:spChg>
        <pc:picChg chg="mod modCrop">
          <ac:chgData name="Anatoliy Kigel" userId="7432c6c4687b0a9c" providerId="LiveId" clId="{3334E1BF-AA7A-4D3F-92EB-3DA4150CF50F}" dt="2022-10-28T18:28:26.161" v="380" actId="1076"/>
          <ac:picMkLst>
            <pc:docMk/>
            <pc:sldMk cId="1614643305" sldId="568"/>
            <ac:picMk id="11" creationId="{9578540B-21E2-4FE2-8E30-0AE2253AF6E1}"/>
          </ac:picMkLst>
        </pc:picChg>
      </pc:sldChg>
    </pc:docChg>
  </pc:docChgLst>
  <pc:docChgLst>
    <pc:chgData name="Anatoliy Kigel" userId="7432c6c4687b0a9c" providerId="LiveId" clId="{9F6A3E25-D9B9-4152-91BA-8ADF72DA579E}"/>
    <pc:docChg chg="undo custSel addSld delSld modSld">
      <pc:chgData name="Anatoliy Kigel" userId="7432c6c4687b0a9c" providerId="LiveId" clId="{9F6A3E25-D9B9-4152-91BA-8ADF72DA579E}" dt="2021-11-29T10:11:31.608" v="148" actId="47"/>
      <pc:docMkLst>
        <pc:docMk/>
      </pc:docMkLst>
      <pc:sldChg chg="modSp add del mod">
        <pc:chgData name="Anatoliy Kigel" userId="7432c6c4687b0a9c" providerId="LiveId" clId="{9F6A3E25-D9B9-4152-91BA-8ADF72DA579E}" dt="2021-11-29T10:05:07.557" v="64"/>
        <pc:sldMkLst>
          <pc:docMk/>
          <pc:sldMk cId="6423114" sldId="510"/>
        </pc:sldMkLst>
        <pc:spChg chg="mod">
          <ac:chgData name="Anatoliy Kigel" userId="7432c6c4687b0a9c" providerId="LiveId" clId="{9F6A3E25-D9B9-4152-91BA-8ADF72DA579E}" dt="2021-11-29T10:00:49.842" v="35" actId="21"/>
          <ac:spMkLst>
            <pc:docMk/>
            <pc:sldMk cId="6423114" sldId="510"/>
            <ac:spMk id="5" creationId="{00000000-0000-0000-0000-000000000000}"/>
          </ac:spMkLst>
        </pc:spChg>
      </pc:sldChg>
      <pc:sldChg chg="modSp del mod">
        <pc:chgData name="Anatoliy Kigel" userId="7432c6c4687b0a9c" providerId="LiveId" clId="{9F6A3E25-D9B9-4152-91BA-8ADF72DA579E}" dt="2021-11-29T10:04:31.123" v="62" actId="47"/>
        <pc:sldMkLst>
          <pc:docMk/>
          <pc:sldMk cId="1168196594" sldId="525"/>
        </pc:sldMkLst>
        <pc:spChg chg="mod">
          <ac:chgData name="Anatoliy Kigel" userId="7432c6c4687b0a9c" providerId="LiveId" clId="{9F6A3E25-D9B9-4152-91BA-8ADF72DA579E}" dt="2021-11-29T10:00:55.816" v="39" actId="20577"/>
          <ac:spMkLst>
            <pc:docMk/>
            <pc:sldMk cId="1168196594" sldId="525"/>
            <ac:spMk id="5" creationId="{00000000-0000-0000-0000-000000000000}"/>
          </ac:spMkLst>
        </pc:spChg>
      </pc:sldChg>
      <pc:sldChg chg="modSp mod">
        <pc:chgData name="Anatoliy Kigel" userId="7432c6c4687b0a9c" providerId="LiveId" clId="{9F6A3E25-D9B9-4152-91BA-8ADF72DA579E}" dt="2021-11-29T09:51:46.502" v="34" actId="20577"/>
        <pc:sldMkLst>
          <pc:docMk/>
          <pc:sldMk cId="4163464069" sldId="538"/>
        </pc:sldMkLst>
        <pc:spChg chg="mod">
          <ac:chgData name="Anatoliy Kigel" userId="7432c6c4687b0a9c" providerId="LiveId" clId="{9F6A3E25-D9B9-4152-91BA-8ADF72DA579E}" dt="2021-11-29T09:51:46.502" v="34" actId="20577"/>
          <ac:spMkLst>
            <pc:docMk/>
            <pc:sldMk cId="4163464069" sldId="538"/>
            <ac:spMk id="9" creationId="{00000000-0000-0000-0000-000000000000}"/>
          </ac:spMkLst>
        </pc:spChg>
      </pc:sldChg>
      <pc:sldChg chg="addSp delSp modSp del mod">
        <pc:chgData name="Anatoliy Kigel" userId="7432c6c4687b0a9c" providerId="LiveId" clId="{9F6A3E25-D9B9-4152-91BA-8ADF72DA579E}" dt="2021-11-29T10:11:31.608" v="148" actId="47"/>
        <pc:sldMkLst>
          <pc:docMk/>
          <pc:sldMk cId="60902838" sldId="553"/>
        </pc:sldMkLst>
        <pc:spChg chg="del">
          <ac:chgData name="Anatoliy Kigel" userId="7432c6c4687b0a9c" providerId="LiveId" clId="{9F6A3E25-D9B9-4152-91BA-8ADF72DA579E}" dt="2021-11-29T10:03:52.076" v="52" actId="478"/>
          <ac:spMkLst>
            <pc:docMk/>
            <pc:sldMk cId="60902838" sldId="553"/>
            <ac:spMk id="6" creationId="{00000000-0000-0000-0000-000000000000}"/>
          </ac:spMkLst>
        </pc:spChg>
        <pc:spChg chg="del">
          <ac:chgData name="Anatoliy Kigel" userId="7432c6c4687b0a9c" providerId="LiveId" clId="{9F6A3E25-D9B9-4152-91BA-8ADF72DA579E}" dt="2021-11-29T10:03:47.252" v="49" actId="478"/>
          <ac:spMkLst>
            <pc:docMk/>
            <pc:sldMk cId="60902838" sldId="553"/>
            <ac:spMk id="8" creationId="{00000000-0000-0000-0000-000000000000}"/>
          </ac:spMkLst>
        </pc:spChg>
        <pc:spChg chg="add mod">
          <ac:chgData name="Anatoliy Kigel" userId="7432c6c4687b0a9c" providerId="LiveId" clId="{9F6A3E25-D9B9-4152-91BA-8ADF72DA579E}" dt="2021-11-29T10:07:20.900" v="135" actId="1036"/>
          <ac:spMkLst>
            <pc:docMk/>
            <pc:sldMk cId="60902838" sldId="553"/>
            <ac:spMk id="11" creationId="{60EC9ED6-3CC6-4E90-8072-A72F7D9F837D}"/>
          </ac:spMkLst>
        </pc:spChg>
        <pc:spChg chg="del mod">
          <ac:chgData name="Anatoliy Kigel" userId="7432c6c4687b0a9c" providerId="LiveId" clId="{9F6A3E25-D9B9-4152-91BA-8ADF72DA579E}" dt="2021-11-29T10:03:51.292" v="51" actId="478"/>
          <ac:spMkLst>
            <pc:docMk/>
            <pc:sldMk cId="60902838" sldId="553"/>
            <ac:spMk id="13" creationId="{00000000-0000-0000-0000-000000000000}"/>
          </ac:spMkLst>
        </pc:spChg>
        <pc:picChg chg="add del">
          <ac:chgData name="Anatoliy Kigel" userId="7432c6c4687b0a9c" providerId="LiveId" clId="{9F6A3E25-D9B9-4152-91BA-8ADF72DA579E}" dt="2021-11-29T10:03:11.350" v="44" actId="22"/>
          <ac:picMkLst>
            <pc:docMk/>
            <pc:sldMk cId="60902838" sldId="553"/>
            <ac:picMk id="3" creationId="{F9E4082C-7676-4817-BF22-531860285BAD}"/>
          </ac:picMkLst>
        </pc:picChg>
        <pc:picChg chg="add del mod modCrop">
          <ac:chgData name="Anatoliy Kigel" userId="7432c6c4687b0a9c" providerId="LiveId" clId="{9F6A3E25-D9B9-4152-91BA-8ADF72DA579E}" dt="2021-11-29T10:06:02.143" v="65" actId="478"/>
          <ac:picMkLst>
            <pc:docMk/>
            <pc:sldMk cId="60902838" sldId="553"/>
            <ac:picMk id="5" creationId="{1A429D4E-0472-4E6A-AD41-5271106FBF09}"/>
          </ac:picMkLst>
        </pc:picChg>
        <pc:picChg chg="add del mod">
          <ac:chgData name="Anatoliy Kigel" userId="7432c6c4687b0a9c" providerId="LiveId" clId="{9F6A3E25-D9B9-4152-91BA-8ADF72DA579E}" dt="2021-11-29T10:09:40.507" v="146" actId="478"/>
          <ac:picMkLst>
            <pc:docMk/>
            <pc:sldMk cId="60902838" sldId="553"/>
            <ac:picMk id="1026" creationId="{186D1E34-D337-4D45-97EA-046DBE4B4A73}"/>
          </ac:picMkLst>
        </pc:picChg>
        <pc:picChg chg="del mod">
          <ac:chgData name="Anatoliy Kigel" userId="7432c6c4687b0a9c" providerId="LiveId" clId="{9F6A3E25-D9B9-4152-91BA-8ADF72DA579E}" dt="2021-11-29T10:03:09.988" v="42" actId="478"/>
          <ac:picMkLst>
            <pc:docMk/>
            <pc:sldMk cId="60902838" sldId="553"/>
            <ac:picMk id="2052" creationId="{00000000-0000-0000-0000-000000000000}"/>
          </ac:picMkLst>
        </pc:picChg>
      </pc:sldChg>
      <pc:sldChg chg="addSp delSp modSp add del mod">
        <pc:chgData name="Anatoliy Kigel" userId="7432c6c4687b0a9c" providerId="LiveId" clId="{9F6A3E25-D9B9-4152-91BA-8ADF72DA579E}" dt="2021-11-29T10:11:30.888" v="147" actId="47"/>
        <pc:sldMkLst>
          <pc:docMk/>
          <pc:sldMk cId="3286946167" sldId="571"/>
        </pc:sldMkLst>
        <pc:spChg chg="add mod">
          <ac:chgData name="Anatoliy Kigel" userId="7432c6c4687b0a9c" providerId="LiveId" clId="{9F6A3E25-D9B9-4152-91BA-8ADF72DA579E}" dt="2021-11-29T10:07:42.571" v="144" actId="1036"/>
          <ac:spMkLst>
            <pc:docMk/>
            <pc:sldMk cId="3286946167" sldId="571"/>
            <ac:spMk id="4" creationId="{2E265882-3875-42B4-8CBD-D5BF09AF2509}"/>
          </ac:spMkLst>
        </pc:spChg>
        <pc:picChg chg="del">
          <ac:chgData name="Anatoliy Kigel" userId="7432c6c4687b0a9c" providerId="LiveId" clId="{9F6A3E25-D9B9-4152-91BA-8ADF72DA579E}" dt="2021-11-29T10:06:46.030" v="81" actId="478"/>
          <ac:picMkLst>
            <pc:docMk/>
            <pc:sldMk cId="3286946167" sldId="571"/>
            <ac:picMk id="1026" creationId="{186D1E34-D337-4D45-97EA-046DBE4B4A73}"/>
          </ac:picMkLst>
        </pc:picChg>
        <pc:picChg chg="add mod">
          <ac:chgData name="Anatoliy Kigel" userId="7432c6c4687b0a9c" providerId="LiveId" clId="{9F6A3E25-D9B9-4152-91BA-8ADF72DA579E}" dt="2021-11-29T10:07:48.363" v="145" actId="1076"/>
          <ac:picMkLst>
            <pc:docMk/>
            <pc:sldMk cId="3286946167" sldId="571"/>
            <ac:picMk id="2050" creationId="{D5AA9B8B-10FE-45CE-B4F2-99C8628559DF}"/>
          </ac:picMkLst>
        </pc:picChg>
      </pc:sldChg>
    </pc:docChg>
  </pc:docChgLst>
  <pc:docChgLst>
    <pc:chgData name="Anatoliy Kigel" userId="7432c6c4687b0a9c" providerId="LiveId" clId="{74732030-CE70-4DFF-8302-656231C32B24}"/>
    <pc:docChg chg="undo custSel addSld delSld modSld sldOrd">
      <pc:chgData name="Anatoliy Kigel" userId="7432c6c4687b0a9c" providerId="LiveId" clId="{74732030-CE70-4DFF-8302-656231C32B24}" dt="2021-11-24T07:54:57.880" v="695" actId="207"/>
      <pc:docMkLst>
        <pc:docMk/>
      </pc:docMkLst>
      <pc:sldChg chg="add">
        <pc:chgData name="Anatoliy Kigel" userId="7432c6c4687b0a9c" providerId="LiveId" clId="{74732030-CE70-4DFF-8302-656231C32B24}" dt="2021-11-24T07:49:14.157" v="631"/>
        <pc:sldMkLst>
          <pc:docMk/>
          <pc:sldMk cId="2977534443" sldId="442"/>
        </pc:sldMkLst>
      </pc:sldChg>
      <pc:sldChg chg="modSp mod">
        <pc:chgData name="Anatoliy Kigel" userId="7432c6c4687b0a9c" providerId="LiveId" clId="{74732030-CE70-4DFF-8302-656231C32B24}" dt="2021-11-23T11:19:30.748" v="9" actId="207"/>
        <pc:sldMkLst>
          <pc:docMk/>
          <pc:sldMk cId="6423114" sldId="510"/>
        </pc:sldMkLst>
        <pc:spChg chg="mod">
          <ac:chgData name="Anatoliy Kigel" userId="7432c6c4687b0a9c" providerId="LiveId" clId="{74732030-CE70-4DFF-8302-656231C32B24}" dt="2021-11-23T11:19:30.748" v="9" actId="207"/>
          <ac:spMkLst>
            <pc:docMk/>
            <pc:sldMk cId="6423114" sldId="510"/>
            <ac:spMk id="5" creationId="{00000000-0000-0000-0000-000000000000}"/>
          </ac:spMkLst>
        </pc:spChg>
      </pc:sldChg>
      <pc:sldChg chg="modSp add mod ord">
        <pc:chgData name="Anatoliy Kigel" userId="7432c6c4687b0a9c" providerId="LiveId" clId="{74732030-CE70-4DFF-8302-656231C32B24}" dt="2021-11-23T13:12:06.922" v="595" actId="20577"/>
        <pc:sldMkLst>
          <pc:docMk/>
          <pc:sldMk cId="1487823905" sldId="520"/>
        </pc:sldMkLst>
        <pc:spChg chg="mod">
          <ac:chgData name="Anatoliy Kigel" userId="7432c6c4687b0a9c" providerId="LiveId" clId="{74732030-CE70-4DFF-8302-656231C32B24}" dt="2021-11-23T13:12:06.922" v="595" actId="20577"/>
          <ac:spMkLst>
            <pc:docMk/>
            <pc:sldMk cId="1487823905" sldId="520"/>
            <ac:spMk id="5" creationId="{00000000-0000-0000-0000-000000000000}"/>
          </ac:spMkLst>
        </pc:spChg>
      </pc:sldChg>
      <pc:sldChg chg="modSp add del mod">
        <pc:chgData name="Anatoliy Kigel" userId="7432c6c4687b0a9c" providerId="LiveId" clId="{74732030-CE70-4DFF-8302-656231C32B24}" dt="2021-11-23T12:36:51.620" v="25" actId="2696"/>
        <pc:sldMkLst>
          <pc:docMk/>
          <pc:sldMk cId="4015933068" sldId="520"/>
        </pc:sldMkLst>
        <pc:spChg chg="mod">
          <ac:chgData name="Anatoliy Kigel" userId="7432c6c4687b0a9c" providerId="LiveId" clId="{74732030-CE70-4DFF-8302-656231C32B24}" dt="2021-11-23T11:19:19.392" v="7" actId="207"/>
          <ac:spMkLst>
            <pc:docMk/>
            <pc:sldMk cId="4015933068" sldId="520"/>
            <ac:spMk id="5" creationId="{00000000-0000-0000-0000-000000000000}"/>
          </ac:spMkLst>
        </pc:spChg>
      </pc:sldChg>
      <pc:sldChg chg="addSp delSp modSp add mod ord">
        <pc:chgData name="Anatoliy Kigel" userId="7432c6c4687b0a9c" providerId="LiveId" clId="{74732030-CE70-4DFF-8302-656231C32B24}" dt="2021-11-23T13:12:03.950" v="594"/>
        <pc:sldMkLst>
          <pc:docMk/>
          <pc:sldMk cId="2026322808" sldId="521"/>
        </pc:sldMkLst>
        <pc:spChg chg="del">
          <ac:chgData name="Anatoliy Kigel" userId="7432c6c4687b0a9c" providerId="LiveId" clId="{74732030-CE70-4DFF-8302-656231C32B24}" dt="2021-11-23T12:38:43.795" v="69" actId="478"/>
          <ac:spMkLst>
            <pc:docMk/>
            <pc:sldMk cId="2026322808" sldId="521"/>
            <ac:spMk id="2" creationId="{00000000-0000-0000-0000-000000000000}"/>
          </ac:spMkLst>
        </pc:spChg>
        <pc:spChg chg="del">
          <ac:chgData name="Anatoliy Kigel" userId="7432c6c4687b0a9c" providerId="LiveId" clId="{74732030-CE70-4DFF-8302-656231C32B24}" dt="2021-11-23T12:39:02.386" v="72" actId="478"/>
          <ac:spMkLst>
            <pc:docMk/>
            <pc:sldMk cId="2026322808" sldId="521"/>
            <ac:spMk id="7" creationId="{00000000-0000-0000-0000-000000000000}"/>
          </ac:spMkLst>
        </pc:spChg>
        <pc:spChg chg="del">
          <ac:chgData name="Anatoliy Kigel" userId="7432c6c4687b0a9c" providerId="LiveId" clId="{74732030-CE70-4DFF-8302-656231C32B24}" dt="2021-11-23T12:38:42.542" v="68" actId="478"/>
          <ac:spMkLst>
            <pc:docMk/>
            <pc:sldMk cId="2026322808" sldId="521"/>
            <ac:spMk id="8" creationId="{00000000-0000-0000-0000-000000000000}"/>
          </ac:spMkLst>
        </pc:spChg>
        <pc:spChg chg="del mod">
          <ac:chgData name="Anatoliy Kigel" userId="7432c6c4687b0a9c" providerId="LiveId" clId="{74732030-CE70-4DFF-8302-656231C32B24}" dt="2021-11-23T13:06:02.080" v="589"/>
          <ac:spMkLst>
            <pc:docMk/>
            <pc:sldMk cId="2026322808" sldId="521"/>
            <ac:spMk id="10" creationId="{00000000-0000-0000-0000-000000000000}"/>
          </ac:spMkLst>
        </pc:spChg>
        <pc:spChg chg="del mod">
          <ac:chgData name="Anatoliy Kigel" userId="7432c6c4687b0a9c" providerId="LiveId" clId="{74732030-CE70-4DFF-8302-656231C32B24}" dt="2021-11-23T12:49:52.774" v="442" actId="478"/>
          <ac:spMkLst>
            <pc:docMk/>
            <pc:sldMk cId="2026322808" sldId="521"/>
            <ac:spMk id="11" creationId="{00000000-0000-0000-0000-000000000000}"/>
          </ac:spMkLst>
        </pc:spChg>
        <pc:spChg chg="mod">
          <ac:chgData name="Anatoliy Kigel" userId="7432c6c4687b0a9c" providerId="LiveId" clId="{74732030-CE70-4DFF-8302-656231C32B24}" dt="2021-11-23T13:06:10.280" v="592" actId="1076"/>
          <ac:spMkLst>
            <pc:docMk/>
            <pc:sldMk cId="2026322808" sldId="521"/>
            <ac:spMk id="12" creationId="{00000000-0000-0000-0000-000000000000}"/>
          </ac:spMkLst>
        </pc:spChg>
        <pc:spChg chg="mod">
          <ac:chgData name="Anatoliy Kigel" userId="7432c6c4687b0a9c" providerId="LiveId" clId="{74732030-CE70-4DFF-8302-656231C32B24}" dt="2021-11-23T13:05:12.570" v="560" actId="1035"/>
          <ac:spMkLst>
            <pc:docMk/>
            <pc:sldMk cId="2026322808" sldId="521"/>
            <ac:spMk id="14" creationId="{00000000-0000-0000-0000-000000000000}"/>
          </ac:spMkLst>
        </pc:spChg>
        <pc:picChg chg="add mod">
          <ac:chgData name="Anatoliy Kigel" userId="7432c6c4687b0a9c" providerId="LiveId" clId="{74732030-CE70-4DFF-8302-656231C32B24}" dt="2021-11-23T13:06:06.879" v="591" actId="1076"/>
          <ac:picMkLst>
            <pc:docMk/>
            <pc:sldMk cId="2026322808" sldId="521"/>
            <ac:picMk id="4" creationId="{F759C960-D50C-427C-92BE-6AC5D6F52BA1}"/>
          </ac:picMkLst>
        </pc:picChg>
      </pc:sldChg>
      <pc:sldChg chg="add del">
        <pc:chgData name="Anatoliy Kigel" userId="7432c6c4687b0a9c" providerId="LiveId" clId="{74732030-CE70-4DFF-8302-656231C32B24}" dt="2021-11-23T12:36:51.620" v="25" actId="2696"/>
        <pc:sldMkLst>
          <pc:docMk/>
          <pc:sldMk cId="2832692443" sldId="521"/>
        </pc:sldMkLst>
      </pc:sldChg>
      <pc:sldChg chg="modSp mod">
        <pc:chgData name="Anatoliy Kigel" userId="7432c6c4687b0a9c" providerId="LiveId" clId="{74732030-CE70-4DFF-8302-656231C32B24}" dt="2021-11-23T11:19:26.306" v="8" actId="207"/>
        <pc:sldMkLst>
          <pc:docMk/>
          <pc:sldMk cId="1168196594" sldId="525"/>
        </pc:sldMkLst>
        <pc:spChg chg="mod">
          <ac:chgData name="Anatoliy Kigel" userId="7432c6c4687b0a9c" providerId="LiveId" clId="{74732030-CE70-4DFF-8302-656231C32B24}" dt="2021-11-23T11:19:26.306" v="8" actId="207"/>
          <ac:spMkLst>
            <pc:docMk/>
            <pc:sldMk cId="1168196594" sldId="525"/>
            <ac:spMk id="5" creationId="{00000000-0000-0000-0000-000000000000}"/>
          </ac:spMkLst>
        </pc:spChg>
      </pc:sldChg>
      <pc:sldChg chg="modSp add mod">
        <pc:chgData name="Anatoliy Kigel" userId="7432c6c4687b0a9c" providerId="LiveId" clId="{74732030-CE70-4DFF-8302-656231C32B24}" dt="2021-11-24T07:49:47.392" v="672" actId="207"/>
        <pc:sldMkLst>
          <pc:docMk/>
          <pc:sldMk cId="3655498139" sldId="533"/>
        </pc:sldMkLst>
        <pc:spChg chg="mod">
          <ac:chgData name="Anatoliy Kigel" userId="7432c6c4687b0a9c" providerId="LiveId" clId="{74732030-CE70-4DFF-8302-656231C32B24}" dt="2021-11-24T07:49:47.392" v="672" actId="207"/>
          <ac:spMkLst>
            <pc:docMk/>
            <pc:sldMk cId="3655498139" sldId="533"/>
            <ac:spMk id="5" creationId="{00000000-0000-0000-0000-000000000000}"/>
          </ac:spMkLst>
        </pc:spChg>
      </pc:sldChg>
      <pc:sldChg chg="modSp mod">
        <pc:chgData name="Anatoliy Kigel" userId="7432c6c4687b0a9c" providerId="LiveId" clId="{74732030-CE70-4DFF-8302-656231C32B24}" dt="2021-11-24T07:54:57.880" v="695" actId="207"/>
        <pc:sldMkLst>
          <pc:docMk/>
          <pc:sldMk cId="4163464069" sldId="538"/>
        </pc:sldMkLst>
        <pc:spChg chg="mod">
          <ac:chgData name="Anatoliy Kigel" userId="7432c6c4687b0a9c" providerId="LiveId" clId="{74732030-CE70-4DFF-8302-656231C32B24}" dt="2021-11-24T07:54:57.880" v="695" actId="207"/>
          <ac:spMkLst>
            <pc:docMk/>
            <pc:sldMk cId="4163464069" sldId="538"/>
            <ac:spMk id="9" creationId="{00000000-0000-0000-0000-000000000000}"/>
          </ac:spMkLst>
        </pc:spChg>
      </pc:sldChg>
      <pc:sldChg chg="modSp mod">
        <pc:chgData name="Anatoliy Kigel" userId="7432c6c4687b0a9c" providerId="LiveId" clId="{74732030-CE70-4DFF-8302-656231C32B24}" dt="2021-11-24T07:49:25.799" v="655" actId="20577"/>
        <pc:sldMkLst>
          <pc:docMk/>
          <pc:sldMk cId="433616710" sldId="543"/>
        </pc:sldMkLst>
        <pc:spChg chg="mod">
          <ac:chgData name="Anatoliy Kigel" userId="7432c6c4687b0a9c" providerId="LiveId" clId="{74732030-CE70-4DFF-8302-656231C32B24}" dt="2021-11-24T07:49:25.799" v="655" actId="20577"/>
          <ac:spMkLst>
            <pc:docMk/>
            <pc:sldMk cId="433616710" sldId="543"/>
            <ac:spMk id="5" creationId="{00000000-0000-0000-0000-000000000000}"/>
          </ac:spMkLst>
        </pc:spChg>
      </pc:sldChg>
      <pc:sldChg chg="addSp delSp modSp mod">
        <pc:chgData name="Anatoliy Kigel" userId="7432c6c4687b0a9c" providerId="LiveId" clId="{74732030-CE70-4DFF-8302-656231C32B24}" dt="2021-11-23T12:42:12.875" v="223" actId="20577"/>
        <pc:sldMkLst>
          <pc:docMk/>
          <pc:sldMk cId="430255524" sldId="544"/>
        </pc:sldMkLst>
        <pc:spChg chg="add del mod">
          <ac:chgData name="Anatoliy Kigel" userId="7432c6c4687b0a9c" providerId="LiveId" clId="{74732030-CE70-4DFF-8302-656231C32B24}" dt="2021-11-23T12:42:12.875" v="223" actId="20577"/>
          <ac:spMkLst>
            <pc:docMk/>
            <pc:sldMk cId="430255524" sldId="544"/>
            <ac:spMk id="3" creationId="{00000000-0000-0000-0000-000000000000}"/>
          </ac:spMkLst>
        </pc:spChg>
        <pc:spChg chg="mod">
          <ac:chgData name="Anatoliy Kigel" userId="7432c6c4687b0a9c" providerId="LiveId" clId="{74732030-CE70-4DFF-8302-656231C32B24}" dt="2021-11-23T12:36:41.515" v="24" actId="6549"/>
          <ac:spMkLst>
            <pc:docMk/>
            <pc:sldMk cId="430255524" sldId="544"/>
            <ac:spMk id="4" creationId="{00000000-0000-0000-0000-000000000000}"/>
          </ac:spMkLst>
        </pc:spChg>
      </pc:sldChg>
      <pc:sldChg chg="delSp modSp mod">
        <pc:chgData name="Anatoliy Kigel" userId="7432c6c4687b0a9c" providerId="LiveId" clId="{74732030-CE70-4DFF-8302-656231C32B24}" dt="2021-11-23T12:36:12.187" v="21" actId="6549"/>
        <pc:sldMkLst>
          <pc:docMk/>
          <pc:sldMk cId="1383931911" sldId="551"/>
        </pc:sldMkLst>
        <pc:spChg chg="mod">
          <ac:chgData name="Anatoliy Kigel" userId="7432c6c4687b0a9c" providerId="LiveId" clId="{74732030-CE70-4DFF-8302-656231C32B24}" dt="2021-11-23T12:36:12.187" v="21" actId="6549"/>
          <ac:spMkLst>
            <pc:docMk/>
            <pc:sldMk cId="1383931911" sldId="551"/>
            <ac:spMk id="6" creationId="{00000000-0000-0000-0000-000000000000}"/>
          </ac:spMkLst>
        </pc:spChg>
        <pc:spChg chg="del">
          <ac:chgData name="Anatoliy Kigel" userId="7432c6c4687b0a9c" providerId="LiveId" clId="{74732030-CE70-4DFF-8302-656231C32B24}" dt="2021-11-23T11:18:49.358" v="5" actId="478"/>
          <ac:spMkLst>
            <pc:docMk/>
            <pc:sldMk cId="1383931911" sldId="551"/>
            <ac:spMk id="8" creationId="{00000000-0000-0000-0000-000000000000}"/>
          </ac:spMkLst>
        </pc:spChg>
      </pc:sldChg>
      <pc:sldChg chg="delSp modSp mod">
        <pc:chgData name="Anatoliy Kigel" userId="7432c6c4687b0a9c" providerId="LiveId" clId="{74732030-CE70-4DFF-8302-656231C32B24}" dt="2021-11-23T11:18:30.398" v="4" actId="1076"/>
        <pc:sldMkLst>
          <pc:docMk/>
          <pc:sldMk cId="60902838" sldId="553"/>
        </pc:sldMkLst>
        <pc:spChg chg="del">
          <ac:chgData name="Anatoliy Kigel" userId="7432c6c4687b0a9c" providerId="LiveId" clId="{74732030-CE70-4DFF-8302-656231C32B24}" dt="2021-11-23T11:17:59.328" v="3" actId="478"/>
          <ac:spMkLst>
            <pc:docMk/>
            <pc:sldMk cId="60902838" sldId="553"/>
            <ac:spMk id="12" creationId="{00000000-0000-0000-0000-000000000000}"/>
          </ac:spMkLst>
        </pc:spChg>
        <pc:spChg chg="mod">
          <ac:chgData name="Anatoliy Kigel" userId="7432c6c4687b0a9c" providerId="LiveId" clId="{74732030-CE70-4DFF-8302-656231C32B24}" dt="2021-11-23T11:18:30.398" v="4" actId="1076"/>
          <ac:spMkLst>
            <pc:docMk/>
            <pc:sldMk cId="60902838" sldId="553"/>
            <ac:spMk id="13" creationId="{00000000-0000-0000-0000-000000000000}"/>
          </ac:spMkLst>
        </pc:spChg>
      </pc:sldChg>
      <pc:sldChg chg="modSp del mod">
        <pc:chgData name="Anatoliy Kigel" userId="7432c6c4687b0a9c" providerId="LiveId" clId="{74732030-CE70-4DFF-8302-656231C32B24}" dt="2021-11-23T12:35:48" v="18" actId="47"/>
        <pc:sldMkLst>
          <pc:docMk/>
          <pc:sldMk cId="2195301415" sldId="554"/>
        </pc:sldMkLst>
        <pc:spChg chg="mod">
          <ac:chgData name="Anatoliy Kigel" userId="7432c6c4687b0a9c" providerId="LiveId" clId="{74732030-CE70-4DFF-8302-656231C32B24}" dt="2021-11-23T11:19:11.598" v="6" actId="207"/>
          <ac:spMkLst>
            <pc:docMk/>
            <pc:sldMk cId="2195301415" sldId="554"/>
            <ac:spMk id="5" creationId="{00000000-0000-0000-0000-000000000000}"/>
          </ac:spMkLst>
        </pc:spChg>
      </pc:sldChg>
      <pc:sldChg chg="del">
        <pc:chgData name="Anatoliy Kigel" userId="7432c6c4687b0a9c" providerId="LiveId" clId="{74732030-CE70-4DFF-8302-656231C32B24}" dt="2021-11-23T12:35:48" v="18" actId="47"/>
        <pc:sldMkLst>
          <pc:docMk/>
          <pc:sldMk cId="3498409918" sldId="555"/>
        </pc:sldMkLst>
      </pc:sldChg>
      <pc:sldChg chg="del ord">
        <pc:chgData name="Anatoliy Kigel" userId="7432c6c4687b0a9c" providerId="LiveId" clId="{74732030-CE70-4DFF-8302-656231C32B24}" dt="2021-11-23T12:42:24.897" v="226" actId="47"/>
        <pc:sldMkLst>
          <pc:docMk/>
          <pc:sldMk cId="3178893395" sldId="558"/>
        </pc:sldMkLst>
      </pc:sldChg>
      <pc:sldChg chg="modSp mod ord">
        <pc:chgData name="Anatoliy Kigel" userId="7432c6c4687b0a9c" providerId="LiveId" clId="{74732030-CE70-4DFF-8302-656231C32B24}" dt="2021-11-23T13:12:41.783" v="630" actId="1035"/>
        <pc:sldMkLst>
          <pc:docMk/>
          <pc:sldMk cId="2422372216" sldId="559"/>
        </pc:sldMkLst>
        <pc:spChg chg="mod">
          <ac:chgData name="Anatoliy Kigel" userId="7432c6c4687b0a9c" providerId="LiveId" clId="{74732030-CE70-4DFF-8302-656231C32B24}" dt="2021-11-23T13:12:40.079" v="624" actId="1035"/>
          <ac:spMkLst>
            <pc:docMk/>
            <pc:sldMk cId="2422372216" sldId="559"/>
            <ac:spMk id="3" creationId="{00000000-0000-0000-0000-000000000000}"/>
          </ac:spMkLst>
        </pc:spChg>
        <pc:spChg chg="mod">
          <ac:chgData name="Anatoliy Kigel" userId="7432c6c4687b0a9c" providerId="LiveId" clId="{74732030-CE70-4DFF-8302-656231C32B24}" dt="2021-11-23T13:12:41.783" v="630" actId="1035"/>
          <ac:spMkLst>
            <pc:docMk/>
            <pc:sldMk cId="2422372216" sldId="559"/>
            <ac:spMk id="5" creationId="{00000000-0000-0000-0000-000000000000}"/>
          </ac:spMkLst>
        </pc:spChg>
      </pc:sldChg>
      <pc:sldChg chg="del">
        <pc:chgData name="Anatoliy Kigel" userId="7432c6c4687b0a9c" providerId="LiveId" clId="{74732030-CE70-4DFF-8302-656231C32B24}" dt="2021-11-23T11:19:39.609" v="10" actId="47"/>
        <pc:sldMkLst>
          <pc:docMk/>
          <pc:sldMk cId="2610163172" sldId="560"/>
        </pc:sldMkLst>
      </pc:sldChg>
      <pc:sldChg chg="add">
        <pc:chgData name="Anatoliy Kigel" userId="7432c6c4687b0a9c" providerId="LiveId" clId="{74732030-CE70-4DFF-8302-656231C32B24}" dt="2021-11-22T21:36:07.231" v="0"/>
        <pc:sldMkLst>
          <pc:docMk/>
          <pc:sldMk cId="683977617" sldId="561"/>
        </pc:sldMkLst>
      </pc:sldChg>
      <pc:sldChg chg="add del">
        <pc:chgData name="Anatoliy Kigel" userId="7432c6c4687b0a9c" providerId="LiveId" clId="{74732030-CE70-4DFF-8302-656231C32B24}" dt="2021-11-23T12:42:26.269" v="227" actId="47"/>
        <pc:sldMkLst>
          <pc:docMk/>
          <pc:sldMk cId="1839795691" sldId="562"/>
        </pc:sldMkLst>
      </pc:sldChg>
      <pc:sldChg chg="addSp delSp modSp add mod">
        <pc:chgData name="Anatoliy Kigel" userId="7432c6c4687b0a9c" providerId="LiveId" clId="{74732030-CE70-4DFF-8302-656231C32B24}" dt="2021-11-23T12:44:30.669" v="268" actId="1076"/>
        <pc:sldMkLst>
          <pc:docMk/>
          <pc:sldMk cId="1614643305" sldId="568"/>
        </pc:sldMkLst>
        <pc:spChg chg="mod">
          <ac:chgData name="Anatoliy Kigel" userId="7432c6c4687b0a9c" providerId="LiveId" clId="{74732030-CE70-4DFF-8302-656231C32B24}" dt="2021-11-23T12:44:21.751" v="262" actId="20577"/>
          <ac:spMkLst>
            <pc:docMk/>
            <pc:sldMk cId="1614643305" sldId="568"/>
            <ac:spMk id="3" creationId="{00000000-0000-0000-0000-000000000000}"/>
          </ac:spMkLst>
        </pc:spChg>
        <pc:spChg chg="mod">
          <ac:chgData name="Anatoliy Kigel" userId="7432c6c4687b0a9c" providerId="LiveId" clId="{74732030-CE70-4DFF-8302-656231C32B24}" dt="2021-11-23T12:44:30.669" v="268" actId="1076"/>
          <ac:spMkLst>
            <pc:docMk/>
            <pc:sldMk cId="1614643305" sldId="568"/>
            <ac:spMk id="4" creationId="{00000000-0000-0000-0000-000000000000}"/>
          </ac:spMkLst>
        </pc:spChg>
        <pc:picChg chg="add mod">
          <ac:chgData name="Anatoliy Kigel" userId="7432c6c4687b0a9c" providerId="LiveId" clId="{74732030-CE70-4DFF-8302-656231C32B24}" dt="2021-11-23T11:20:24.367" v="17" actId="1076"/>
          <ac:picMkLst>
            <pc:docMk/>
            <pc:sldMk cId="1614643305" sldId="568"/>
            <ac:picMk id="8" creationId="{46A27C18-4301-4751-A6D1-6B5CAC084A86}"/>
          </ac:picMkLst>
        </pc:picChg>
        <pc:picChg chg="del mod">
          <ac:chgData name="Anatoliy Kigel" userId="7432c6c4687b0a9c" providerId="LiveId" clId="{74732030-CE70-4DFF-8302-656231C32B24}" dt="2021-11-23T11:19:51.987" v="14" actId="21"/>
          <ac:picMkLst>
            <pc:docMk/>
            <pc:sldMk cId="1614643305" sldId="568"/>
            <ac:picMk id="11" creationId="{00000000-0000-0000-0000-000000000000}"/>
          </ac:picMkLst>
        </pc:picChg>
      </pc:sldChg>
      <pc:sldChg chg="modSp add mod">
        <pc:chgData name="Anatoliy Kigel" userId="7432c6c4687b0a9c" providerId="LiveId" clId="{74732030-CE70-4DFF-8302-656231C32B24}" dt="2021-11-23T13:12:10.404" v="596" actId="20577"/>
        <pc:sldMkLst>
          <pc:docMk/>
          <pc:sldMk cId="698367479" sldId="569"/>
        </pc:sldMkLst>
        <pc:spChg chg="mod">
          <ac:chgData name="Anatoliy Kigel" userId="7432c6c4687b0a9c" providerId="LiveId" clId="{74732030-CE70-4DFF-8302-656231C32B24}" dt="2021-11-23T13:12:10.404" v="596" actId="20577"/>
          <ac:spMkLst>
            <pc:docMk/>
            <pc:sldMk cId="698367479" sldId="569"/>
            <ac:spMk id="5" creationId="{00000000-0000-0000-0000-000000000000}"/>
          </ac:spMkLst>
        </pc:spChg>
      </pc:sldChg>
      <pc:sldChg chg="add">
        <pc:chgData name="Anatoliy Kigel" userId="7432c6c4687b0a9c" providerId="LiveId" clId="{74732030-CE70-4DFF-8302-656231C32B24}" dt="2021-11-23T12:46:20.736" v="269" actId="2890"/>
        <pc:sldMkLst>
          <pc:docMk/>
          <pc:sldMk cId="3143375927" sldId="570"/>
        </pc:sldMkLst>
      </pc:sldChg>
    </pc:docChg>
  </pc:docChgLst>
  <pc:docChgLst>
    <pc:chgData name="Anatoliy Kigel" userId="7432c6c4687b0a9c" providerId="LiveId" clId="{5A31DC9E-EA2F-4894-8F8C-6E2575A707E0}"/>
    <pc:docChg chg="undo custSel modSld">
      <pc:chgData name="Anatoliy Kigel" userId="7432c6c4687b0a9c" providerId="LiveId" clId="{5A31DC9E-EA2F-4894-8F8C-6E2575A707E0}" dt="2021-04-10T17:54:22.422" v="476" actId="1440"/>
      <pc:docMkLst>
        <pc:docMk/>
      </pc:docMkLst>
      <pc:sldChg chg="addSp delSp modSp mod">
        <pc:chgData name="Anatoliy Kigel" userId="7432c6c4687b0a9c" providerId="LiveId" clId="{5A31DC9E-EA2F-4894-8F8C-6E2575A707E0}" dt="2021-04-10T17:54:22.422" v="476" actId="1440"/>
        <pc:sldMkLst>
          <pc:docMk/>
          <pc:sldMk cId="2610163172" sldId="560"/>
        </pc:sldMkLst>
        <pc:spChg chg="del">
          <ac:chgData name="Anatoliy Kigel" userId="7432c6c4687b0a9c" providerId="LiveId" clId="{5A31DC9E-EA2F-4894-8F8C-6E2575A707E0}" dt="2021-04-09T09:26:34.416" v="1" actId="478"/>
          <ac:spMkLst>
            <pc:docMk/>
            <pc:sldMk cId="2610163172" sldId="560"/>
            <ac:spMk id="2" creationId="{00000000-0000-0000-0000-000000000000}"/>
          </ac:spMkLst>
        </pc:spChg>
        <pc:spChg chg="mod">
          <ac:chgData name="Anatoliy Kigel" userId="7432c6c4687b0a9c" providerId="LiveId" clId="{5A31DC9E-EA2F-4894-8F8C-6E2575A707E0}" dt="2021-04-10T17:53:02.404" v="464" actId="14100"/>
          <ac:spMkLst>
            <pc:docMk/>
            <pc:sldMk cId="2610163172" sldId="560"/>
            <ac:spMk id="9" creationId="{00000000-0000-0000-0000-000000000000}"/>
          </ac:spMkLst>
        </pc:spChg>
        <pc:spChg chg="del mod">
          <ac:chgData name="Anatoliy Kigel" userId="7432c6c4687b0a9c" providerId="LiveId" clId="{5A31DC9E-EA2F-4894-8F8C-6E2575A707E0}" dt="2021-04-10T17:49:49.559" v="14" actId="478"/>
          <ac:spMkLst>
            <pc:docMk/>
            <pc:sldMk cId="2610163172" sldId="560"/>
            <ac:spMk id="12" creationId="{00000000-0000-0000-0000-000000000000}"/>
          </ac:spMkLst>
        </pc:spChg>
        <pc:picChg chg="add mod modCrop">
          <ac:chgData name="Anatoliy Kigel" userId="7432c6c4687b0a9c" providerId="LiveId" clId="{5A31DC9E-EA2F-4894-8F8C-6E2575A707E0}" dt="2021-04-10T17:54:22.422" v="476" actId="1440"/>
          <ac:picMkLst>
            <pc:docMk/>
            <pc:sldMk cId="2610163172" sldId="560"/>
            <ac:picMk id="4" creationId="{CC82C22F-4970-4812-817F-0C754E1CA20D}"/>
          </ac:picMkLst>
        </pc:picChg>
        <pc:picChg chg="add del mod modCrop">
          <ac:chgData name="Anatoliy Kigel" userId="7432c6c4687b0a9c" providerId="LiveId" clId="{5A31DC9E-EA2F-4894-8F8C-6E2575A707E0}" dt="2021-04-10T17:54:06.092" v="466" actId="478"/>
          <ac:picMkLst>
            <pc:docMk/>
            <pc:sldMk cId="2610163172" sldId="560"/>
            <ac:picMk id="6" creationId="{7A37290F-89DE-43DB-B77C-8BD6B0ECD5FC}"/>
          </ac:picMkLst>
        </pc:picChg>
        <pc:picChg chg="del">
          <ac:chgData name="Anatoliy Kigel" userId="7432c6c4687b0a9c" providerId="LiveId" clId="{5A31DC9E-EA2F-4894-8F8C-6E2575A707E0}" dt="2021-04-09T09:26:32.436" v="0" actId="478"/>
          <ac:picMkLst>
            <pc:docMk/>
            <pc:sldMk cId="2610163172" sldId="560"/>
            <ac:picMk id="10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22811-C5C6-42D2-A409-F8556720C93F}" type="datetimeFigureOut">
              <a:rPr lang="uk-UA" smtClean="0"/>
              <a:pPr/>
              <a:t>28.10.2022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68688-711B-4328-ACFB-54B46FA90133}" type="slidenum">
              <a:rPr lang="uk-UA" smtClean="0"/>
              <a:pPr/>
              <a:t>‹№›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90865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C6B0D-6115-4D7C-8040-9C8E2349BB6E}" type="datetime1">
              <a:rPr lang="uk-UA" smtClean="0"/>
              <a:pPr/>
              <a:t>28.10.2022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367BA-0A39-4DE2-BFC3-D5290044365E}" type="datetime1">
              <a:rPr lang="uk-UA" smtClean="0"/>
              <a:pPr/>
              <a:t>28.10.2022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6A67F-6C29-47DC-AF8A-FDB3C787DF70}" type="datetime1">
              <a:rPr lang="uk-UA" smtClean="0"/>
              <a:pPr/>
              <a:t>28.10.2022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7D9C5-7FF1-434F-B56E-9BAD559744E9}" type="datetime1">
              <a:rPr lang="uk-UA" smtClean="0"/>
              <a:pPr/>
              <a:t>28.10.2022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B0FC9-DE63-476B-A1A9-BE934D9049F8}" type="datetime1">
              <a:rPr lang="uk-UA" smtClean="0"/>
              <a:pPr/>
              <a:t>28.10.2022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460F-86E2-4DF6-9D0F-12F5005CF375}" type="datetime1">
              <a:rPr lang="uk-UA" smtClean="0"/>
              <a:pPr/>
              <a:t>28.10.2022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1715E-DDCD-4267-B0A5-2918B6F6768A}" type="datetime1">
              <a:rPr lang="uk-UA" smtClean="0"/>
              <a:pPr/>
              <a:t>28.10.2022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9842C-EB2D-4EBB-A272-2F6A49D9794D}" type="datetime1">
              <a:rPr lang="uk-UA" smtClean="0"/>
              <a:pPr/>
              <a:t>28.10.2022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6F091-B700-4B52-99AC-85D0FD94D904}" type="datetime1">
              <a:rPr lang="uk-UA" smtClean="0"/>
              <a:pPr/>
              <a:t>28.10.2022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FABA-3811-4634-B803-2EAC4CD0063B}" type="datetime1">
              <a:rPr lang="uk-UA" smtClean="0"/>
              <a:pPr/>
              <a:t>28.10.2022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EA25E-F88E-463A-A119-D1E55A881002}" type="datetime1">
              <a:rPr lang="uk-UA" smtClean="0"/>
              <a:pPr/>
              <a:t>28.10.2022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8ED03-0080-49A2-B709-7DA4ACB3A1C3}" type="datetime1">
              <a:rPr lang="uk-UA" smtClean="0"/>
              <a:pPr/>
              <a:t>28.10.2022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v3.ru.vuejs.org/ru/guide/template-syntax.html" TargetMode="External"/><Relationship Id="rId2" Type="http://schemas.openxmlformats.org/officeDocument/2006/relationships/hyperlink" Target="https://v3.ru.vuejs.org/ru/guide/class-and-style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v3.ru.vuejs.org/ru/guide/forms.html" TargetMode="External"/><Relationship Id="rId4" Type="http://schemas.openxmlformats.org/officeDocument/2006/relationships/hyperlink" Target="https://v3.ru.vuejs.org/ru/guide/events.html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v3.ru.vuejs.org/ru/guide/computed.html#&#1084;&#1077;&#1090;&#1086;&#1076;&#1099;-&#1085;&#1072;&#1073;&#1083;&#1102;&#1076;&#1072;&#1090;&#1077;&#1083;&#1080;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bank.gov.ua/NBUStatService/v1/statdirectory/ovdp?json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ank.gov.ua/NBUStatService/v1/statdirectory/exchange?json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v3.ru.vuejs.org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520225"/>
            <a:ext cx="12192000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+mj-lt"/>
              </a:rPr>
              <a:t>Vue.js</a:t>
            </a:r>
            <a:r>
              <a:rPr lang="ru-RU" sz="6000" b="1" dirty="0">
                <a:solidFill>
                  <a:schemeClr val="bg1"/>
                </a:solidFill>
                <a:latin typeface="+mj-lt"/>
              </a:rPr>
              <a:t>: часть 2</a:t>
            </a:r>
            <a:endParaRPr lang="uk-UA" sz="60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-1" y="5684704"/>
            <a:ext cx="12192001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ORT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DNIPRO</a:t>
            </a:r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.ORG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/JS</a:t>
            </a:r>
            <a:endParaRPr lang="en-US" sz="3600" b="1" dirty="0">
              <a:solidFill>
                <a:srgbClr val="FFC000"/>
              </a:solidFill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34640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0992544" y="6037500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10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63077" y="1333212"/>
            <a:ext cx="1142459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1. Работа с классами и </a:t>
            </a:r>
            <a:r>
              <a:rPr lang="en-US" sz="2400" b="1" dirty="0"/>
              <a:t>inline-</a:t>
            </a:r>
            <a:r>
              <a:rPr lang="ru-RU" sz="2400" b="1" dirty="0"/>
              <a:t>стилями</a:t>
            </a:r>
            <a:br>
              <a:rPr lang="ru-RU" sz="2400" b="1" dirty="0"/>
            </a:br>
            <a:r>
              <a:rPr lang="en-US" sz="2400" b="1" dirty="0">
                <a:hlinkClick r:id="rId2"/>
              </a:rPr>
              <a:t>https://v3.ru.vuejs.org/ru/guide/class-and-style.html</a:t>
            </a:r>
            <a:br>
              <a:rPr lang="ru-RU" sz="2400" b="1" dirty="0"/>
            </a:br>
            <a:br>
              <a:rPr lang="ru-RU" sz="2400" b="1" dirty="0"/>
            </a:br>
            <a:r>
              <a:rPr lang="ru-RU" sz="2400" b="1" dirty="0"/>
              <a:t>2. Работа с атрибутами (булевыми и со значениями)</a:t>
            </a:r>
            <a:r>
              <a:rPr lang="en-US" sz="2400" b="1" dirty="0">
                <a:hlinkClick r:id="rId3"/>
              </a:rPr>
              <a:t> </a:t>
            </a:r>
            <a:br>
              <a:rPr lang="ru-RU" sz="2400" b="1" dirty="0">
                <a:hlinkClick r:id="rId3"/>
              </a:rPr>
            </a:br>
            <a:r>
              <a:rPr lang="en-US" sz="2400" b="1" dirty="0">
                <a:hlinkClick r:id="rId3"/>
              </a:rPr>
              <a:t>https://v3.ru.vuejs.org/ru/guide/template-syntax.html</a:t>
            </a:r>
            <a:br>
              <a:rPr lang="ru-RU" sz="2400" b="1" dirty="0"/>
            </a:br>
            <a:br>
              <a:rPr lang="ru-RU" sz="2400" b="1" dirty="0"/>
            </a:br>
            <a:r>
              <a:rPr lang="ru-RU" sz="2400" b="1" dirty="0"/>
              <a:t>3. Обработка событий и их параметров</a:t>
            </a:r>
            <a:br>
              <a:rPr lang="ru-RU" sz="2400" b="1" dirty="0"/>
            </a:br>
            <a:r>
              <a:rPr lang="en-US" sz="2400" b="1" dirty="0">
                <a:hlinkClick r:id="rId4"/>
              </a:rPr>
              <a:t>https://v3.ru.vuejs.org/ru/guide/events.html</a:t>
            </a:r>
            <a:br>
              <a:rPr lang="ru-RU" sz="2400" b="1" dirty="0"/>
            </a:br>
            <a:br>
              <a:rPr lang="ru-RU" sz="2400" b="1" dirty="0"/>
            </a:br>
            <a:r>
              <a:rPr lang="ru-RU" sz="2400" b="1" dirty="0"/>
              <a:t>4. Работа с элементами ввода</a:t>
            </a:r>
            <a:r>
              <a:rPr lang="en-US" sz="2400" b="1" dirty="0"/>
              <a:t>, ref</a:t>
            </a:r>
            <a:r>
              <a:rPr lang="ru-RU" sz="2400" b="1"/>
              <a:t>-атрибуты</a:t>
            </a:r>
            <a:r>
              <a:rPr lang="en-US" sz="2400" b="1"/>
              <a:t>,</a:t>
            </a:r>
            <a:r>
              <a:rPr lang="ru-RU" sz="2400" b="1" dirty="0"/>
              <a:t> способ валидации данных</a:t>
            </a:r>
            <a:br>
              <a:rPr lang="ru-RU" sz="2400" b="1" dirty="0"/>
            </a:br>
            <a:r>
              <a:rPr lang="en-US" sz="2400" b="1" dirty="0">
                <a:hlinkClick r:id="rId5"/>
              </a:rPr>
              <a:t>https://v3.ru.vuejs.org/ru/guide/forms.html</a:t>
            </a:r>
            <a:endParaRPr lang="ru-RU" sz="24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0367BA9-6359-4B28-886D-EE923C12F4A0}"/>
              </a:ext>
            </a:extLst>
          </p:cNvPr>
          <p:cNvSpPr txBox="1"/>
          <p:nvPr/>
        </p:nvSpPr>
        <p:spPr>
          <a:xfrm>
            <a:off x="0" y="395953"/>
            <a:ext cx="1219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4000" b="1" dirty="0"/>
              <a:t>План на сегодня</a:t>
            </a:r>
            <a:endParaRPr lang="uk-UA" sz="4000" dirty="0"/>
          </a:p>
        </p:txBody>
      </p:sp>
      <p:sp>
        <p:nvSpPr>
          <p:cNvPr id="13" name="Прямоугольник 6">
            <a:extLst>
              <a:ext uri="{FF2B5EF4-FFF2-40B4-BE49-F238E27FC236}">
                <a16:creationId xmlns:a16="http://schemas.microsoft.com/office/drawing/2014/main" id="{DE7AC36D-FDEA-482A-B028-E274B165B9D4}"/>
              </a:ext>
            </a:extLst>
          </p:cNvPr>
          <p:cNvSpPr/>
          <p:nvPr/>
        </p:nvSpPr>
        <p:spPr>
          <a:xfrm>
            <a:off x="863077" y="5806667"/>
            <a:ext cx="112085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/>
              <a:t>Воспользуйтесь шаблоном</a:t>
            </a:r>
            <a:r>
              <a:rPr lang="en-US" sz="2400" b="1" dirty="0"/>
              <a:t> </a:t>
            </a:r>
            <a:r>
              <a:rPr lang="ru-RU" sz="2400" b="1" dirty="0"/>
              <a:t>в </a:t>
            </a:r>
            <a:r>
              <a:rPr lang="ru-RU" sz="2400" b="1" dirty="0" err="1"/>
              <a:t>репозитории</a:t>
            </a:r>
            <a:r>
              <a:rPr lang="ru-RU" sz="2400" b="1" dirty="0"/>
              <a:t> занятия </a:t>
            </a:r>
            <a:r>
              <a:rPr lang="en-US" sz="2400" b="1" dirty="0">
                <a:solidFill>
                  <a:srgbClr val="0070C0"/>
                </a:solidFill>
              </a:rPr>
              <a:t>./</a:t>
            </a:r>
            <a:r>
              <a:rPr lang="en-US" sz="2400" b="1" dirty="0" err="1">
                <a:solidFill>
                  <a:srgbClr val="0070C0"/>
                </a:solidFill>
              </a:rPr>
              <a:t>src</a:t>
            </a:r>
            <a:r>
              <a:rPr lang="en-US" sz="2400" b="1" dirty="0">
                <a:solidFill>
                  <a:srgbClr val="0070C0"/>
                </a:solidFill>
              </a:rPr>
              <a:t>/demo-template</a:t>
            </a:r>
            <a:endParaRPr lang="uk-UA" sz="2400" b="1" dirty="0"/>
          </a:p>
        </p:txBody>
      </p:sp>
    </p:spTree>
    <p:extLst>
      <p:ext uri="{BB962C8B-B14F-4D97-AF65-F5344CB8AC3E}">
        <p14:creationId xmlns:p14="http://schemas.microsoft.com/office/powerpoint/2010/main" val="12872143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7200" b="1" dirty="0"/>
              <a:t>5. Немного практики и </a:t>
            </a:r>
            <a:r>
              <a:rPr lang="en-US" sz="7200" b="1" dirty="0"/>
              <a:t>watchers’</a:t>
            </a:r>
            <a:r>
              <a:rPr lang="ru-RU" sz="7200" b="1" dirty="0"/>
              <a:t>ы</a:t>
            </a:r>
            <a:endParaRPr lang="uk-UA" sz="72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37128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80576" y="6165304"/>
            <a:ext cx="486054" cy="324036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68580" tIns="34290" rIns="68580" bIns="34290" rtlCol="0" anchor="ctr"/>
          <a:lstStyle/>
          <a:p>
            <a:pPr algn="ctr">
              <a:defRPr/>
            </a:pPr>
            <a:fld id="{6389AA22-90B4-448C-8B6B-C699140D38B9}" type="slidenum">
              <a:rPr lang="uk-UA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12</a:t>
            </a:fld>
            <a:endParaRPr lang="uk-UA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488866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TODO </a:t>
            </a:r>
            <a:r>
              <a:rPr lang="ru-RU" sz="4000" b="1" dirty="0"/>
              <a:t>приложение + </a:t>
            </a:r>
            <a:r>
              <a:rPr lang="en-US" sz="4000" b="1" dirty="0"/>
              <a:t>Vue</a:t>
            </a:r>
            <a:endParaRPr lang="ru-RU" sz="4000" b="1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0" y="4581128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/>
              <a:t>Воспользуйтесь шаблоном</a:t>
            </a:r>
            <a:r>
              <a:rPr lang="en-US" sz="2800" b="1" dirty="0"/>
              <a:t> </a:t>
            </a:r>
            <a:r>
              <a:rPr lang="ru-RU" sz="2800" b="1" dirty="0"/>
              <a:t>в </a:t>
            </a:r>
            <a:r>
              <a:rPr lang="ru-RU" sz="2800" b="1" dirty="0" err="1"/>
              <a:t>репозитории</a:t>
            </a:r>
            <a:r>
              <a:rPr lang="ru-RU" sz="2800" b="1" dirty="0"/>
              <a:t> занятия </a:t>
            </a:r>
            <a:r>
              <a:rPr lang="en-US" sz="2800" b="1" dirty="0">
                <a:solidFill>
                  <a:srgbClr val="0070C0"/>
                </a:solidFill>
              </a:rPr>
              <a:t>./</a:t>
            </a:r>
            <a:r>
              <a:rPr lang="en-US" sz="2800" b="1" dirty="0" err="1">
                <a:solidFill>
                  <a:srgbClr val="0070C0"/>
                </a:solidFill>
              </a:rPr>
              <a:t>src</a:t>
            </a:r>
            <a:r>
              <a:rPr lang="en-US" sz="2800" b="1" dirty="0">
                <a:solidFill>
                  <a:srgbClr val="0070C0"/>
                </a:solidFill>
              </a:rPr>
              <a:t>/spa-</a:t>
            </a:r>
            <a:r>
              <a:rPr lang="en-US" sz="2800" b="1" dirty="0" err="1">
                <a:solidFill>
                  <a:srgbClr val="0070C0"/>
                </a:solidFill>
              </a:rPr>
              <a:t>todo</a:t>
            </a:r>
            <a:r>
              <a:rPr lang="en-US" sz="2800" b="1" dirty="0">
                <a:solidFill>
                  <a:srgbClr val="0070C0"/>
                </a:solidFill>
              </a:rPr>
              <a:t>-app</a:t>
            </a:r>
            <a:endParaRPr lang="uk-UA" sz="2800" b="1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12B0AC2-10F5-4B45-B55E-40002CF5B2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28800"/>
            <a:ext cx="12192000" cy="25807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DA163BA-FFAA-448C-B178-D351FCADAC87}"/>
              </a:ext>
            </a:extLst>
          </p:cNvPr>
          <p:cNvSpPr txBox="1"/>
          <p:nvPr/>
        </p:nvSpPr>
        <p:spPr>
          <a:xfrm>
            <a:off x="731403" y="5474445"/>
            <a:ext cx="107291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/>
              <a:t>Тут нам помогут </a:t>
            </a:r>
            <a:r>
              <a:rPr lang="en-US" b="1" dirty="0" err="1"/>
              <a:t>Wathchers</a:t>
            </a:r>
            <a:r>
              <a:rPr lang="en-US" b="1" dirty="0"/>
              <a:t>’</a:t>
            </a:r>
            <a:r>
              <a:rPr lang="ru-RU" b="1" dirty="0"/>
              <a:t>ы (методы-наблюдатели):</a:t>
            </a:r>
          </a:p>
          <a:p>
            <a:r>
              <a:rPr lang="uk-UA" b="1" dirty="0">
                <a:hlinkClick r:id="rId3"/>
              </a:rPr>
              <a:t>https://v3.ru.vuejs.org/ru/guide/computed.html#методы-наблюдатели</a:t>
            </a:r>
            <a:endParaRPr lang="uk-UA" sz="1400" dirty="0"/>
          </a:p>
        </p:txBody>
      </p:sp>
    </p:spTree>
    <p:extLst>
      <p:ext uri="{BB962C8B-B14F-4D97-AF65-F5344CB8AC3E}">
        <p14:creationId xmlns:p14="http://schemas.microsoft.com/office/powerpoint/2010/main" val="14036192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На следующем занятии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6839776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-1" y="3113673"/>
            <a:ext cx="1219200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8000" b="1" dirty="0">
                <a:solidFill>
                  <a:srgbClr val="0070C0"/>
                </a:solidFill>
              </a:rPr>
              <a:t>Компоненты во </a:t>
            </a:r>
            <a:r>
              <a:rPr lang="en-US" sz="8000" b="1" dirty="0">
                <a:solidFill>
                  <a:srgbClr val="00B050"/>
                </a:solidFill>
              </a:rPr>
              <a:t>Vue.js</a:t>
            </a:r>
            <a:endParaRPr lang="ru-RU" sz="8000" b="1" dirty="0">
              <a:solidFill>
                <a:srgbClr val="00B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1" y="908720"/>
            <a:ext cx="121920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400" b="1" dirty="0"/>
              <a:t>На следующем занятии</a:t>
            </a:r>
          </a:p>
        </p:txBody>
      </p:sp>
      <p:sp>
        <p:nvSpPr>
          <p:cNvPr id="4" name="Номер слайда 36">
            <a:extLst>
              <a:ext uri="{FF2B5EF4-FFF2-40B4-BE49-F238E27FC236}">
                <a16:creationId xmlns:a16="http://schemas.microsoft.com/office/drawing/2014/main" id="{A94FA160-EEA7-44DF-9ED4-952B497EF321}"/>
              </a:ext>
            </a:extLst>
          </p:cNvPr>
          <p:cNvSpPr txBox="1">
            <a:spLocks/>
          </p:cNvSpPr>
          <p:nvPr/>
        </p:nvSpPr>
        <p:spPr>
          <a:xfrm>
            <a:off x="11172564" y="6164170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23722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>
                <a:solidFill>
                  <a:srgbClr val="FFC000"/>
                </a:solidFill>
              </a:rPr>
              <a:t>Домашнее задание </a:t>
            </a:r>
          </a:p>
          <a:p>
            <a:pPr algn="ctr"/>
            <a:r>
              <a:rPr lang="ru-RU" sz="6000" b="1" dirty="0"/>
              <a:t>/сделать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19881865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260648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Домашнее задание </a:t>
            </a:r>
            <a:r>
              <a:rPr lang="en-US" sz="3600" b="1" dirty="0"/>
              <a:t>#R.1</a:t>
            </a:r>
            <a:endParaRPr lang="uk-UA" sz="3600" b="1" dirty="0">
              <a:solidFill>
                <a:srgbClr val="0070C0"/>
              </a:solidFill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9578540B-21E2-4FE2-8E30-0AE2253AF6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04" t="36408" r="61222"/>
          <a:stretch/>
        </p:blipFill>
        <p:spPr>
          <a:xfrm>
            <a:off x="0" y="1916832"/>
            <a:ext cx="5256584" cy="371900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61FE4E3-28D3-432F-9484-3ED86D728256}"/>
              </a:ext>
            </a:extLst>
          </p:cNvPr>
          <p:cNvSpPr txBox="1"/>
          <p:nvPr/>
        </p:nvSpPr>
        <p:spPr>
          <a:xfrm>
            <a:off x="5015880" y="1360128"/>
            <a:ext cx="6816534" cy="4536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Воспользуйтесь </a:t>
            </a:r>
            <a:r>
              <a:rPr lang="ru-RU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https://bank.gov.ua/NBUStatService/v1/statdirectory/ovdp?json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 этом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API 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даются данные по выпуску гос. облигаций Украины, по текущую дату.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Сумма привлечённых средств находится в поле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attraction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дата взятия в долг в поле </a:t>
            </a:r>
            <a:r>
              <a:rPr lang="en-US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paydate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дата в которую необходимо вернуть долг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– </a:t>
            </a:r>
            <a:r>
              <a:rPr lang="en-US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repaydate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оздайте приложение которое будет показывать суммарные значения за выбранные период – сколько взято в долг за период и сколько за этот период нужно вернуть.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Данные в других валютах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поле </a:t>
            </a:r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valcode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пересчитайте в гривну по текущему (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«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на сегодня») курсу от НБУ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https://bank.gov.ua/NBUStatService/v1/statdirectory/exchange?json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uk-U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4643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0992544" y="6037500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4485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B050"/>
                </a:solidFill>
              </a:rPr>
              <a:t>Vue.js</a:t>
            </a:r>
            <a:r>
              <a:rPr lang="en-US" sz="4800" b="1" dirty="0"/>
              <a:t> –</a:t>
            </a:r>
            <a:r>
              <a:rPr lang="ru-RU" sz="4800" b="1" dirty="0">
                <a:solidFill>
                  <a:srgbClr val="00B050"/>
                </a:solidFill>
              </a:rPr>
              <a:t> </a:t>
            </a:r>
            <a:r>
              <a:rPr lang="ru-RU" sz="4800" b="1" dirty="0"/>
              <a:t>фреймворк</a:t>
            </a:r>
            <a:r>
              <a:rPr lang="en-US" sz="4800" b="1" dirty="0"/>
              <a:t> </a:t>
            </a:r>
            <a:r>
              <a:rPr lang="ru-RU" sz="4800" b="1" dirty="0"/>
              <a:t>для разработки </a:t>
            </a:r>
            <a:r>
              <a:rPr lang="en-US" sz="4800" b="1" dirty="0"/>
              <a:t>SPA</a:t>
            </a:r>
            <a:endParaRPr lang="ru-RU" sz="4800" b="1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0" y="5733256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hlinkClick r:id="rId2"/>
              </a:rPr>
              <a:t>https://v3.ru.vuejs.org/</a:t>
            </a:r>
            <a:endParaRPr lang="ru-RU" sz="3600" b="1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B47DFDF-DE70-4DCC-897F-D9AB9D83E5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416" y="1238160"/>
            <a:ext cx="10200456" cy="4342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499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/>
              <a:t>1.</a:t>
            </a:r>
            <a:r>
              <a:rPr lang="ru-RU" sz="7200" b="1" dirty="0"/>
              <a:t> </a:t>
            </a:r>
            <a:r>
              <a:rPr lang="en-US" sz="7200" b="1" dirty="0"/>
              <a:t>Vue.js </a:t>
            </a:r>
            <a:r>
              <a:rPr lang="ru-RU" sz="7200" b="1" dirty="0"/>
              <a:t>и </a:t>
            </a:r>
            <a:r>
              <a:rPr lang="en-US" sz="7200" b="1" dirty="0">
                <a:solidFill>
                  <a:srgbClr val="FFFF00"/>
                </a:solidFill>
              </a:rPr>
              <a:t>NPM</a:t>
            </a:r>
            <a:endParaRPr lang="uk-UA" sz="72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8273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0992544" y="6037500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776898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B050"/>
                </a:solidFill>
              </a:rPr>
              <a:t>Vue.js</a:t>
            </a:r>
            <a:r>
              <a:rPr lang="ru-RU" sz="6000" b="1" dirty="0">
                <a:solidFill>
                  <a:srgbClr val="00B050"/>
                </a:solidFill>
              </a:rPr>
              <a:t> </a:t>
            </a:r>
            <a:r>
              <a:rPr lang="ru-RU" sz="6000" b="1" dirty="0"/>
              <a:t>– установка через </a:t>
            </a:r>
            <a:r>
              <a:rPr lang="en-US" sz="6000" b="1" dirty="0"/>
              <a:t>NPM</a:t>
            </a:r>
            <a:endParaRPr lang="ru-RU" sz="60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F0917B-E558-468B-A3CE-BD6F3CDB72E7}"/>
              </a:ext>
            </a:extLst>
          </p:cNvPr>
          <p:cNvSpPr txBox="1"/>
          <p:nvPr/>
        </p:nvSpPr>
        <p:spPr>
          <a:xfrm>
            <a:off x="0" y="2780928"/>
            <a:ext cx="12192000" cy="110799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6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n-US" sz="6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6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install</a:t>
            </a:r>
            <a:r>
              <a:rPr lang="en-US" sz="6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6600" b="1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vue</a:t>
            </a:r>
            <a:endParaRPr lang="uk-UA" sz="6600" b="1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97FD09-DE63-40F3-8B39-263C54BEDE04}"/>
              </a:ext>
            </a:extLst>
          </p:cNvPr>
          <p:cNvSpPr txBox="1"/>
          <p:nvPr/>
        </p:nvSpPr>
        <p:spPr>
          <a:xfrm>
            <a:off x="839416" y="4797152"/>
            <a:ext cx="1080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i="1" dirty="0"/>
              <a:t>Произойдёт установка всего набора вариантов библиотеки</a:t>
            </a:r>
            <a:endParaRPr lang="uk-UA" sz="2800" i="1" dirty="0"/>
          </a:p>
        </p:txBody>
      </p:sp>
    </p:spTree>
    <p:extLst>
      <p:ext uri="{BB962C8B-B14F-4D97-AF65-F5344CB8AC3E}">
        <p14:creationId xmlns:p14="http://schemas.microsoft.com/office/powerpoint/2010/main" val="3534537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7200" b="1" dirty="0"/>
              <a:t>2</a:t>
            </a:r>
            <a:r>
              <a:rPr lang="en-US" sz="7200" b="1" dirty="0"/>
              <a:t>.</a:t>
            </a:r>
            <a:r>
              <a:rPr lang="ru-RU" sz="7200" b="1" dirty="0"/>
              <a:t> </a:t>
            </a:r>
            <a:r>
              <a:rPr lang="en-US" sz="7200" b="1" dirty="0"/>
              <a:t>Vue </a:t>
            </a:r>
            <a:r>
              <a:rPr lang="ru-RU" sz="7200" b="1" dirty="0"/>
              <a:t>проект и </a:t>
            </a:r>
            <a:br>
              <a:rPr lang="ru-RU" sz="7200" b="1" dirty="0"/>
            </a:br>
            <a:r>
              <a:rPr lang="ru-RU" sz="7200" b="1" dirty="0"/>
              <a:t>файл</a:t>
            </a:r>
            <a:r>
              <a:rPr lang="en-US" sz="7200" b="1" dirty="0"/>
              <a:t> </a:t>
            </a:r>
            <a:r>
              <a:rPr lang="en-US" sz="7200" b="1" dirty="0" err="1">
                <a:solidFill>
                  <a:srgbClr val="FFFF00"/>
                </a:solidFill>
              </a:rPr>
              <a:t>package.json</a:t>
            </a:r>
            <a:endParaRPr lang="uk-UA" sz="72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6206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174762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260648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400" b="1" dirty="0"/>
              <a:t>Файл </a:t>
            </a:r>
            <a:r>
              <a:rPr lang="en-US" sz="5400" b="1" dirty="0" err="1">
                <a:solidFill>
                  <a:srgbClr val="0070C0"/>
                </a:solidFill>
              </a:rPr>
              <a:t>package.json</a:t>
            </a:r>
            <a:endParaRPr lang="ru-RU" sz="5400" b="1" dirty="0">
              <a:solidFill>
                <a:srgbClr val="0070C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11424" y="1532320"/>
            <a:ext cx="104411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/>
              <a:t>Файл </a:t>
            </a:r>
            <a:r>
              <a:rPr lang="en-US" sz="3600" b="1" dirty="0" err="1"/>
              <a:t>package.json</a:t>
            </a:r>
            <a:r>
              <a:rPr lang="en-US" sz="3600" dirty="0"/>
              <a:t> – </a:t>
            </a:r>
            <a:r>
              <a:rPr lang="ru-RU" sz="3600" dirty="0"/>
              <a:t>хранит информацию о приложении, в частности о </a:t>
            </a:r>
            <a:r>
              <a:rPr lang="ru-RU" sz="3600" b="1" dirty="0"/>
              <a:t>необходимых пакетах</a:t>
            </a:r>
            <a:r>
              <a:rPr lang="ru-RU" sz="3600" dirty="0"/>
              <a:t>.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896372" y="2852936"/>
            <a:ext cx="547260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/>
              <a:t>Использование команды </a:t>
            </a:r>
            <a:r>
              <a:rPr lang="en-US" sz="3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install </a:t>
            </a:r>
            <a:r>
              <a:rPr lang="ru-RU" sz="3600" dirty="0"/>
              <a:t>позволяет установить все пакеты из </a:t>
            </a:r>
            <a:r>
              <a:rPr lang="en-US" sz="3600" b="1" dirty="0" err="1"/>
              <a:t>package.json</a:t>
            </a:r>
            <a:r>
              <a:rPr lang="en-US" sz="3600" dirty="0"/>
              <a:t>, </a:t>
            </a:r>
            <a:r>
              <a:rPr lang="ru-RU" sz="3600" dirty="0"/>
              <a:t>если они еще не установлены</a:t>
            </a:r>
            <a:r>
              <a:rPr lang="en-US" sz="3600" dirty="0"/>
              <a:t>.</a:t>
            </a:r>
            <a:endParaRPr lang="ru-RU" sz="3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30DCAC-C58C-42D6-96BE-21AA6FBB3C6F}"/>
              </a:ext>
            </a:extLst>
          </p:cNvPr>
          <p:cNvSpPr txBox="1"/>
          <p:nvPr/>
        </p:nvSpPr>
        <p:spPr>
          <a:xfrm>
            <a:off x="854609" y="3822432"/>
            <a:ext cx="4824536" cy="92333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5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n-US" sz="5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5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install</a:t>
            </a:r>
            <a:endParaRPr lang="uk-UA" sz="5400" b="1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3375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7200" b="1" dirty="0"/>
              <a:t>3</a:t>
            </a:r>
            <a:r>
              <a:rPr lang="en-US" sz="7200" b="1" dirty="0"/>
              <a:t>. </a:t>
            </a:r>
            <a:r>
              <a:rPr lang="ru-RU" sz="7200" b="1" dirty="0"/>
              <a:t>Файл</a:t>
            </a:r>
            <a:r>
              <a:rPr lang="en-US" sz="7200" b="1" dirty="0"/>
              <a:t> </a:t>
            </a:r>
            <a:r>
              <a:rPr lang="en-US" sz="7200" b="1" dirty="0">
                <a:solidFill>
                  <a:srgbClr val="92D050"/>
                </a:solidFill>
              </a:rPr>
              <a:t>.</a:t>
            </a:r>
            <a:r>
              <a:rPr lang="en-US" sz="7200" b="1" dirty="0" err="1">
                <a:solidFill>
                  <a:srgbClr val="92D050"/>
                </a:solidFill>
              </a:rPr>
              <a:t>gitignore</a:t>
            </a:r>
            <a:endParaRPr lang="uk-UA" sz="7200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823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174762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188640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400" b="1" dirty="0"/>
              <a:t>Файл </a:t>
            </a:r>
            <a:r>
              <a:rPr lang="ru-RU" sz="5400" b="1" dirty="0">
                <a:solidFill>
                  <a:srgbClr val="7030A0"/>
                </a:solidFill>
              </a:rPr>
              <a:t>.</a:t>
            </a:r>
            <a:r>
              <a:rPr lang="en-US" sz="5400" b="1" dirty="0" err="1">
                <a:solidFill>
                  <a:srgbClr val="7030A0"/>
                </a:solidFill>
              </a:rPr>
              <a:t>gitignore</a:t>
            </a:r>
            <a:endParaRPr lang="ru-RU" sz="5400" b="1" dirty="0">
              <a:solidFill>
                <a:srgbClr val="7030A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15480" y="5004545"/>
            <a:ext cx="961530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Файл </a:t>
            </a:r>
            <a:r>
              <a:rPr lang="en-US" sz="2400" b="1" dirty="0"/>
              <a:t>.</a:t>
            </a:r>
            <a:r>
              <a:rPr lang="en-US" sz="2400" b="1" dirty="0" err="1"/>
              <a:t>gitignore</a:t>
            </a:r>
            <a:r>
              <a:rPr lang="en-US" sz="2400" b="1" dirty="0"/>
              <a:t> </a:t>
            </a:r>
            <a:r>
              <a:rPr lang="en-US" sz="2400" dirty="0"/>
              <a:t>– </a:t>
            </a:r>
            <a:r>
              <a:rPr lang="ru-RU" sz="2400" dirty="0"/>
              <a:t>позволяет указать файлы и/или каталоги которые буду игнорироваться (исключаться) </a:t>
            </a:r>
            <a:r>
              <a:rPr lang="en-US" sz="2400" dirty="0"/>
              <a:t>git-</a:t>
            </a:r>
            <a:r>
              <a:rPr lang="ru-RU" sz="2400" dirty="0" err="1"/>
              <a:t>клинетом</a:t>
            </a:r>
            <a:r>
              <a:rPr lang="ru-RU" sz="2400" dirty="0"/>
              <a:t>, т.е. за ними не будет наблюдения. Каталог </a:t>
            </a:r>
            <a:r>
              <a:rPr lang="en-US" sz="2400" b="1" dirty="0" err="1"/>
              <a:t>node_modules</a:t>
            </a:r>
            <a:r>
              <a:rPr lang="ru-RU" sz="2400" b="1" dirty="0"/>
              <a:t>/ </a:t>
            </a:r>
            <a:r>
              <a:rPr lang="ru-RU" sz="2400" dirty="0"/>
              <a:t>следует включить в список исключений.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759C960-D50C-427C-92BE-6AC5D6F52B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528" y="1196752"/>
            <a:ext cx="8496944" cy="35043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263228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7200" b="1" dirty="0"/>
              <a:t>4</a:t>
            </a:r>
            <a:r>
              <a:rPr lang="en-US" sz="7200" b="1" dirty="0"/>
              <a:t>.</a:t>
            </a:r>
            <a:r>
              <a:rPr lang="ru-RU" sz="7200" b="1" dirty="0"/>
              <a:t> План на сегодня</a:t>
            </a:r>
            <a:endParaRPr lang="uk-UA" sz="72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836747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9608</TotalTime>
  <Words>488</Words>
  <Application>Microsoft Office PowerPoint</Application>
  <PresentationFormat>Широкий екран</PresentationFormat>
  <Paragraphs>43</Paragraphs>
  <Slides>16</Slides>
  <Notes>1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16</vt:i4>
      </vt:variant>
    </vt:vector>
  </HeadingPairs>
  <TitlesOfParts>
    <vt:vector size="20" baseType="lpstr">
      <vt:lpstr>Arial</vt:lpstr>
      <vt:lpstr>Calibri</vt:lpstr>
      <vt:lpstr>Courier New</vt:lpstr>
      <vt:lpstr>Тема Office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Вступление</dc:title>
  <dc:creator>user</dc:creator>
  <cp:lastModifiedBy>Anatoliy Kigel</cp:lastModifiedBy>
  <cp:revision>1278</cp:revision>
  <dcterms:created xsi:type="dcterms:W3CDTF">2014-11-20T09:08:59Z</dcterms:created>
  <dcterms:modified xsi:type="dcterms:W3CDTF">2022-10-28T18:28:27Z</dcterms:modified>
</cp:coreProperties>
</file>