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538" r:id="rId2"/>
    <p:sldId id="571" r:id="rId3"/>
    <p:sldId id="572" r:id="rId4"/>
    <p:sldId id="543" r:id="rId5"/>
    <p:sldId id="564" r:id="rId6"/>
    <p:sldId id="565" r:id="rId7"/>
    <p:sldId id="566" r:id="rId8"/>
    <p:sldId id="573" r:id="rId9"/>
    <p:sldId id="576" r:id="rId10"/>
    <p:sldId id="575" r:id="rId11"/>
    <p:sldId id="577" r:id="rId12"/>
    <p:sldId id="559" r:id="rId13"/>
    <p:sldId id="584" r:id="rId14"/>
    <p:sldId id="568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81376-A218-4E7C-B4FA-A363743C843B}" v="34" dt="2021-12-07T10:36:09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CE81376-A218-4E7C-B4FA-A363743C843B}"/>
    <pc:docChg chg="undo custSel addSld delSld modSld sldOrd">
      <pc:chgData name="Anatoliy Kigel" userId="7432c6c4687b0a9c" providerId="LiveId" clId="{1CE81376-A218-4E7C-B4FA-A363743C843B}" dt="2021-12-07T10:40:34.220" v="1314" actId="120"/>
      <pc:docMkLst>
        <pc:docMk/>
      </pc:docMkLst>
      <pc:sldChg chg="modSp mod">
        <pc:chgData name="Anatoliy Kigel" userId="7432c6c4687b0a9c" providerId="LiveId" clId="{1CE81376-A218-4E7C-B4FA-A363743C843B}" dt="2021-12-06T10:06:56.119" v="29" actId="403"/>
        <pc:sldMkLst>
          <pc:docMk/>
          <pc:sldMk cId="4163464069" sldId="538"/>
        </pc:sldMkLst>
        <pc:spChg chg="mod">
          <ac:chgData name="Anatoliy Kigel" userId="7432c6c4687b0a9c" providerId="LiveId" clId="{1CE81376-A218-4E7C-B4FA-A363743C843B}" dt="2021-12-06T10:06:56.119" v="29" actId="403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433616710" sldId="543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947438394" sldId="543"/>
        </pc:sldMkLst>
      </pc:sldChg>
      <pc:sldChg chg="del">
        <pc:chgData name="Anatoliy Kigel" userId="7432c6c4687b0a9c" providerId="LiveId" clId="{1CE81376-A218-4E7C-B4FA-A363743C843B}" dt="2021-12-07T10:15:02.378" v="872" actId="47"/>
        <pc:sldMkLst>
          <pc:docMk/>
          <pc:sldMk cId="430255524" sldId="544"/>
        </pc:sldMkLst>
      </pc:sldChg>
      <pc:sldChg chg="del">
        <pc:chgData name="Anatoliy Kigel" userId="7432c6c4687b0a9c" providerId="LiveId" clId="{1CE81376-A218-4E7C-B4FA-A363743C843B}" dt="2021-12-07T10:14:50.589" v="870" actId="47"/>
        <pc:sldMkLst>
          <pc:docMk/>
          <pc:sldMk cId="1988186553" sldId="545"/>
        </pc:sldMkLst>
      </pc:sldChg>
      <pc:sldChg chg="del">
        <pc:chgData name="Anatoliy Kigel" userId="7432c6c4687b0a9c" providerId="LiveId" clId="{1CE81376-A218-4E7C-B4FA-A363743C843B}" dt="2021-12-07T10:14:54.691" v="871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1CE81376-A218-4E7C-B4FA-A363743C843B}" dt="2021-12-07T10:14:48.657" v="868"/>
        <pc:sldMkLst>
          <pc:docMk/>
          <pc:sldMk cId="2422372216" sldId="559"/>
        </pc:sldMkLst>
        <pc:spChg chg="mod">
          <ac:chgData name="Anatoliy Kigel" userId="7432c6c4687b0a9c" providerId="LiveId" clId="{1CE81376-A218-4E7C-B4FA-A363743C843B}" dt="2021-12-07T10:14:08.881" v="86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1CE81376-A218-4E7C-B4FA-A363743C843B}" dt="2021-12-07T09:51:30.441" v="354" actId="47"/>
        <pc:sldMkLst>
          <pc:docMk/>
          <pc:sldMk cId="2610163172" sldId="560"/>
        </pc:sldMkLst>
      </pc:sldChg>
      <pc:sldChg chg="del">
        <pc:chgData name="Anatoliy Kigel" userId="7432c6c4687b0a9c" providerId="LiveId" clId="{1CE81376-A218-4E7C-B4FA-A363743C843B}" dt="2021-12-07T10:15:02.378" v="872" actId="47"/>
        <pc:sldMkLst>
          <pc:docMk/>
          <pc:sldMk cId="63135260" sldId="563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690343973" sldId="564"/>
        </pc:sldMkLst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1379739799" sldId="564"/>
        </pc:sldMkLst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418962124" sldId="565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2466087012" sldId="565"/>
        </pc:sldMkLst>
      </pc:sldChg>
      <pc:sldChg chg="addSp delSp modSp add mod">
        <pc:chgData name="Anatoliy Kigel" userId="7432c6c4687b0a9c" providerId="LiveId" clId="{1CE81376-A218-4E7C-B4FA-A363743C843B}" dt="2021-12-07T10:40:34.220" v="1314" actId="120"/>
        <pc:sldMkLst>
          <pc:docMk/>
          <pc:sldMk cId="1819722298" sldId="566"/>
        </pc:sldMkLst>
        <pc:spChg chg="add del">
          <ac:chgData name="Anatoliy Kigel" userId="7432c6c4687b0a9c" providerId="LiveId" clId="{1CE81376-A218-4E7C-B4FA-A363743C843B}" dt="2021-12-07T10:35:18.454" v="1260"/>
          <ac:spMkLst>
            <pc:docMk/>
            <pc:sldMk cId="1819722298" sldId="566"/>
            <ac:spMk id="2" creationId="{34628AC1-7412-4C40-BD42-64E7A1654F13}"/>
          </ac:spMkLst>
        </pc:spChg>
        <pc:spChg chg="mod">
          <ac:chgData name="Anatoliy Kigel" userId="7432c6c4687b0a9c" providerId="LiveId" clId="{1CE81376-A218-4E7C-B4FA-A363743C843B}" dt="2021-12-07T10:40:12.444" v="1293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40:34.220" v="1314" actId="120"/>
          <ac:spMkLst>
            <pc:docMk/>
            <pc:sldMk cId="1819722298" sldId="566"/>
            <ac:spMk id="7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40:25.874" v="1310" actId="14100"/>
          <ac:spMkLst>
            <pc:docMk/>
            <pc:sldMk cId="1819722298" sldId="566"/>
            <ac:spMk id="12" creationId="{00000000-0000-0000-0000-000000000000}"/>
          </ac:spMkLst>
        </pc:spChg>
        <pc:picChg chg="add mod">
          <ac:chgData name="Anatoliy Kigel" userId="7432c6c4687b0a9c" providerId="LiveId" clId="{1CE81376-A218-4E7C-B4FA-A363743C843B}" dt="2021-12-07T10:35:53.269" v="1265" actId="14100"/>
          <ac:picMkLst>
            <pc:docMk/>
            <pc:sldMk cId="1819722298" sldId="566"/>
            <ac:picMk id="5" creationId="{4822DF2B-653F-4EA8-BEFB-8CF650259355}"/>
          </ac:picMkLst>
        </pc:picChg>
        <pc:picChg chg="del">
          <ac:chgData name="Anatoliy Kigel" userId="7432c6c4687b0a9c" providerId="LiveId" clId="{1CE81376-A218-4E7C-B4FA-A363743C843B}" dt="2021-12-07T10:35:15.491" v="1258" actId="478"/>
          <ac:picMkLst>
            <pc:docMk/>
            <pc:sldMk cId="1819722298" sldId="566"/>
            <ac:picMk id="1026" creationId="{00000000-0000-0000-0000-000000000000}"/>
          </ac:picMkLst>
        </pc:picChg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3688159925" sldId="566"/>
        </pc:sldMkLst>
      </pc:sldChg>
      <pc:sldChg chg="add">
        <pc:chgData name="Anatoliy Kigel" userId="7432c6c4687b0a9c" providerId="LiveId" clId="{1CE81376-A218-4E7C-B4FA-A363743C843B}" dt="2021-12-07T10:14:36.428" v="866"/>
        <pc:sldMkLst>
          <pc:docMk/>
          <pc:sldMk cId="1520347078" sldId="568"/>
        </pc:sldMkLst>
      </pc:sldChg>
      <pc:sldChg chg="addSp delSp modSp del mod">
        <pc:chgData name="Anatoliy Kigel" userId="7432c6c4687b0a9c" providerId="LiveId" clId="{1CE81376-A218-4E7C-B4FA-A363743C843B}" dt="2021-12-07T10:14:34.444" v="865" actId="2696"/>
        <pc:sldMkLst>
          <pc:docMk/>
          <pc:sldMk cId="1614643305" sldId="568"/>
        </pc:sldMkLst>
        <pc:spChg chg="mod">
          <ac:chgData name="Anatoliy Kigel" userId="7432c6c4687b0a9c" providerId="LiveId" clId="{1CE81376-A218-4E7C-B4FA-A363743C843B}" dt="2021-12-07T09:42:39.816" v="299" actId="20577"/>
          <ac:spMkLst>
            <pc:docMk/>
            <pc:sldMk cId="1614643305" sldId="568"/>
            <ac:spMk id="3" creationId="{00000000-0000-0000-0000-000000000000}"/>
          </ac:spMkLst>
        </pc:spChg>
        <pc:spChg chg="del">
          <ac:chgData name="Anatoliy Kigel" userId="7432c6c4687b0a9c" providerId="LiveId" clId="{1CE81376-A218-4E7C-B4FA-A363743C843B}" dt="2021-12-07T09:42:46.886" v="301" actId="478"/>
          <ac:spMkLst>
            <pc:docMk/>
            <pc:sldMk cId="1614643305" sldId="568"/>
            <ac:spMk id="4" creationId="{00000000-0000-0000-0000-000000000000}"/>
          </ac:spMkLst>
        </pc:spChg>
        <pc:spChg chg="add del mod">
          <ac:chgData name="Anatoliy Kigel" userId="7432c6c4687b0a9c" providerId="LiveId" clId="{1CE81376-A218-4E7C-B4FA-A363743C843B}" dt="2021-12-07T10:04:25.820" v="384" actId="478"/>
          <ac:spMkLst>
            <pc:docMk/>
            <pc:sldMk cId="1614643305" sldId="568"/>
            <ac:spMk id="7" creationId="{B87DA2CE-D75E-45C3-BE71-E2F833CC1B60}"/>
          </ac:spMkLst>
        </pc:spChg>
        <pc:spChg chg="del">
          <ac:chgData name="Anatoliy Kigel" userId="7432c6c4687b0a9c" providerId="LiveId" clId="{1CE81376-A218-4E7C-B4FA-A363743C843B}" dt="2021-12-07T09:42:48.102" v="30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1CE81376-A218-4E7C-B4FA-A363743C843B}" dt="2021-12-07T10:04:24.853" v="383" actId="478"/>
          <ac:spMkLst>
            <pc:docMk/>
            <pc:sldMk cId="1614643305" sldId="568"/>
            <ac:spMk id="10" creationId="{03B57653-BA9A-4413-B173-1172973B1643}"/>
          </ac:spMkLst>
        </pc:spChg>
        <pc:spChg chg="add del mod">
          <ac:chgData name="Anatoliy Kigel" userId="7432c6c4687b0a9c" providerId="LiveId" clId="{1CE81376-A218-4E7C-B4FA-A363743C843B}" dt="2021-12-07T10:05:27.277" v="389" actId="478"/>
          <ac:spMkLst>
            <pc:docMk/>
            <pc:sldMk cId="1614643305" sldId="568"/>
            <ac:spMk id="12" creationId="{E9B446B7-859B-4020-A964-C16A2BD30399}"/>
          </ac:spMkLst>
        </pc:spChg>
        <pc:spChg chg="add del mod">
          <ac:chgData name="Anatoliy Kigel" userId="7432c6c4687b0a9c" providerId="LiveId" clId="{1CE81376-A218-4E7C-B4FA-A363743C843B}" dt="2021-12-07T09:52:46.711" v="378" actId="478"/>
          <ac:spMkLst>
            <pc:docMk/>
            <pc:sldMk cId="1614643305" sldId="568"/>
            <ac:spMk id="15" creationId="{BD1AE0BC-CA85-416A-A615-AF13EF7ED945}"/>
          </ac:spMkLst>
        </pc:spChg>
        <pc:spChg chg="add del mod">
          <ac:chgData name="Anatoliy Kigel" userId="7432c6c4687b0a9c" providerId="LiveId" clId="{1CE81376-A218-4E7C-B4FA-A363743C843B}" dt="2021-12-07T09:52:47.740" v="379" actId="478"/>
          <ac:spMkLst>
            <pc:docMk/>
            <pc:sldMk cId="1614643305" sldId="568"/>
            <ac:spMk id="16" creationId="{08BA15F5-410D-4212-883F-C38663E310C8}"/>
          </ac:spMkLst>
        </pc:spChg>
        <pc:spChg chg="add mod">
          <ac:chgData name="Anatoliy Kigel" userId="7432c6c4687b0a9c" providerId="LiveId" clId="{1CE81376-A218-4E7C-B4FA-A363743C843B}" dt="2021-12-07T10:10:34.849" v="822" actId="1076"/>
          <ac:spMkLst>
            <pc:docMk/>
            <pc:sldMk cId="1614643305" sldId="568"/>
            <ac:spMk id="19" creationId="{626CDE1B-54B4-421D-829E-3C5A3C228934}"/>
          </ac:spMkLst>
        </pc:spChg>
        <pc:spChg chg="add mod">
          <ac:chgData name="Anatoliy Kigel" userId="7432c6c4687b0a9c" providerId="LiveId" clId="{1CE81376-A218-4E7C-B4FA-A363743C843B}" dt="2021-12-07T10:13:27.196" v="841" actId="1036"/>
          <ac:spMkLst>
            <pc:docMk/>
            <pc:sldMk cId="1614643305" sldId="568"/>
            <ac:spMk id="21" creationId="{4F2CC97E-5046-46E7-9C79-EE465285CDF5}"/>
          </ac:spMkLst>
        </pc:spChg>
        <pc:spChg chg="add del mod">
          <ac:chgData name="Anatoliy Kigel" userId="7432c6c4687b0a9c" providerId="LiveId" clId="{1CE81376-A218-4E7C-B4FA-A363743C843B}" dt="2021-12-07T10:08:18.678" v="442"/>
          <ac:spMkLst>
            <pc:docMk/>
            <pc:sldMk cId="1614643305" sldId="568"/>
            <ac:spMk id="22" creationId="{BB6C5D0A-16D7-4A58-9626-DE6F60728DB6}"/>
          </ac:spMkLst>
        </pc:spChg>
        <pc:picChg chg="add del mod">
          <ac:chgData name="Anatoliy Kigel" userId="7432c6c4687b0a9c" providerId="LiveId" clId="{1CE81376-A218-4E7C-B4FA-A363743C843B}" dt="2021-12-07T10:04:26.387" v="385" actId="478"/>
          <ac:picMkLst>
            <pc:docMk/>
            <pc:sldMk cId="1614643305" sldId="568"/>
            <ac:picMk id="5" creationId="{DB26494B-90B7-401F-82BF-95B208AFEF13}"/>
          </ac:picMkLst>
        </pc:picChg>
        <pc:picChg chg="del">
          <ac:chgData name="Anatoliy Kigel" userId="7432c6c4687b0a9c" providerId="LiveId" clId="{1CE81376-A218-4E7C-B4FA-A363743C843B}" dt="2021-12-07T09:42:47.420" v="302" actId="478"/>
          <ac:picMkLst>
            <pc:docMk/>
            <pc:sldMk cId="1614643305" sldId="568"/>
            <ac:picMk id="6" creationId="{00000000-0000-0000-0000-000000000000}"/>
          </ac:picMkLst>
        </pc:picChg>
        <pc:picChg chg="add del mod">
          <ac:chgData name="Anatoliy Kigel" userId="7432c6c4687b0a9c" providerId="LiveId" clId="{1CE81376-A218-4E7C-B4FA-A363743C843B}" dt="2021-12-07T10:04:22.420" v="380" actId="478"/>
          <ac:picMkLst>
            <pc:docMk/>
            <pc:sldMk cId="1614643305" sldId="568"/>
            <ac:picMk id="8" creationId="{8412BFDD-3C9B-4A24-B364-891DBA29D55F}"/>
          </ac:picMkLst>
        </pc:picChg>
        <pc:picChg chg="del">
          <ac:chgData name="Anatoliy Kigel" userId="7432c6c4687b0a9c" providerId="LiveId" clId="{1CE81376-A218-4E7C-B4FA-A363743C843B}" dt="2021-12-07T09:42:45.670" v="300" actId="478"/>
          <ac:picMkLst>
            <pc:docMk/>
            <pc:sldMk cId="1614643305" sldId="568"/>
            <ac:picMk id="11" creationId="{00000000-0000-0000-0000-000000000000}"/>
          </ac:picMkLst>
        </pc:picChg>
        <pc:picChg chg="add del">
          <ac:chgData name="Anatoliy Kigel" userId="7432c6c4687b0a9c" providerId="LiveId" clId="{1CE81376-A218-4E7C-B4FA-A363743C843B}" dt="2021-12-07T10:04:23.397" v="382" actId="22"/>
          <ac:picMkLst>
            <pc:docMk/>
            <pc:sldMk cId="1614643305" sldId="568"/>
            <ac:picMk id="14" creationId="{782502C9-B7B1-4472-87E9-451A5B319107}"/>
          </ac:picMkLst>
        </pc:picChg>
        <pc:picChg chg="add del mod">
          <ac:chgData name="Anatoliy Kigel" userId="7432c6c4687b0a9c" providerId="LiveId" clId="{1CE81376-A218-4E7C-B4FA-A363743C843B}" dt="2021-12-07T10:12:50.164" v="825" actId="478"/>
          <ac:picMkLst>
            <pc:docMk/>
            <pc:sldMk cId="1614643305" sldId="568"/>
            <ac:picMk id="18" creationId="{DF90F8E4-84B3-4CB1-AA04-A79BEED791A4}"/>
          </ac:picMkLst>
        </pc:picChg>
        <pc:picChg chg="add mod">
          <ac:chgData name="Anatoliy Kigel" userId="7432c6c4687b0a9c" providerId="LiveId" clId="{1CE81376-A218-4E7C-B4FA-A363743C843B}" dt="2021-12-07T10:13:07.572" v="834" actId="1038"/>
          <ac:picMkLst>
            <pc:docMk/>
            <pc:sldMk cId="1614643305" sldId="568"/>
            <ac:picMk id="24" creationId="{0B68B66F-3536-4577-B799-120A893F58E0}"/>
          </ac:picMkLst>
        </pc:picChg>
        <pc:picChg chg="add del mod">
          <ac:chgData name="Anatoliy Kigel" userId="7432c6c4687b0a9c" providerId="LiveId" clId="{1CE81376-A218-4E7C-B4FA-A363743C843B}" dt="2021-12-07T09:47:59.478" v="310" actId="478"/>
          <ac:picMkLst>
            <pc:docMk/>
            <pc:sldMk cId="1614643305" sldId="568"/>
            <ac:picMk id="1026" creationId="{F93162A8-57F2-4165-88D2-6AD4EBAA4518}"/>
          </ac:picMkLst>
        </pc:picChg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127726153" sldId="571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2682695908" sldId="572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98367479" sldId="573"/>
        </pc:sldMkLst>
      </pc:sldChg>
      <pc:sldChg chg="modSp add mod">
        <pc:chgData name="Anatoliy Kigel" userId="7432c6c4687b0a9c" providerId="LiveId" clId="{1CE81376-A218-4E7C-B4FA-A363743C843B}" dt="2021-12-06T10:19:07.861" v="261" actId="20577"/>
        <pc:sldMkLst>
          <pc:docMk/>
          <pc:sldMk cId="1403712871" sldId="575"/>
        </pc:sldMkLst>
        <pc:spChg chg="mod">
          <ac:chgData name="Anatoliy Kigel" userId="7432c6c4687b0a9c" providerId="LiveId" clId="{1CE81376-A218-4E7C-B4FA-A363743C843B}" dt="2021-12-06T10:19:07.861" v="261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1CE81376-A218-4E7C-B4FA-A363743C843B}" dt="2021-12-06T10:27:08.711" v="297" actId="1036"/>
        <pc:sldMkLst>
          <pc:docMk/>
          <pc:sldMk cId="1287214337" sldId="576"/>
        </pc:sldMkLst>
        <pc:spChg chg="mod">
          <ac:chgData name="Anatoliy Kigel" userId="7432c6c4687b0a9c" providerId="LiveId" clId="{1CE81376-A218-4E7C-B4FA-A363743C843B}" dt="2021-12-06T10:27:08.711" v="297" actId="1036"/>
          <ac:spMkLst>
            <pc:docMk/>
            <pc:sldMk cId="1287214337" sldId="576"/>
            <ac:spMk id="3" creationId="{00000000-0000-0000-0000-000000000000}"/>
          </ac:spMkLst>
        </pc:spChg>
      </pc:sldChg>
      <pc:sldChg chg="addSp delSp modSp add mod">
        <pc:chgData name="Anatoliy Kigel" userId="7432c6c4687b0a9c" providerId="LiveId" clId="{1CE81376-A218-4E7C-B4FA-A363743C843B}" dt="2021-12-07T10:34:17.839" v="1255" actId="1035"/>
        <pc:sldMkLst>
          <pc:docMk/>
          <pc:sldMk cId="1396132812" sldId="577"/>
        </pc:sldMkLst>
        <pc:spChg chg="add del mod">
          <ac:chgData name="Anatoliy Kigel" userId="7432c6c4687b0a9c" providerId="LiveId" clId="{1CE81376-A218-4E7C-B4FA-A363743C843B}" dt="2021-12-07T10:31:25.504" v="959" actId="478"/>
          <ac:spMkLst>
            <pc:docMk/>
            <pc:sldMk cId="1396132812" sldId="577"/>
            <ac:spMk id="2" creationId="{1E2F419B-36A5-4C9E-8732-D0AA2AA20963}"/>
          </ac:spMkLst>
        </pc:spChg>
        <pc:spChg chg="mod">
          <ac:chgData name="Anatoliy Kigel" userId="7432c6c4687b0a9c" providerId="LiveId" clId="{1CE81376-A218-4E7C-B4FA-A363743C843B}" dt="2021-12-07T10:30:14.760" v="951" actId="207"/>
          <ac:spMkLst>
            <pc:docMk/>
            <pc:sldMk cId="1396132812" sldId="577"/>
            <ac:spMk id="6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34:16.855" v="1253" actId="1036"/>
          <ac:spMkLst>
            <pc:docMk/>
            <pc:sldMk cId="1396132812" sldId="577"/>
            <ac:spMk id="7" creationId="{00000000-0000-0000-0000-000000000000}"/>
          </ac:spMkLst>
        </pc:spChg>
        <pc:spChg chg="del">
          <ac:chgData name="Anatoliy Kigel" userId="7432c6c4687b0a9c" providerId="LiveId" clId="{1CE81376-A218-4E7C-B4FA-A363743C843B}" dt="2021-12-07T10:30:20.406" v="953" actId="478"/>
          <ac:spMkLst>
            <pc:docMk/>
            <pc:sldMk cId="1396132812" sldId="577"/>
            <ac:spMk id="8" creationId="{3DA163BA-FFAA-448C-B178-D351FCADAC87}"/>
          </ac:spMkLst>
        </pc:spChg>
        <pc:spChg chg="add mod">
          <ac:chgData name="Anatoliy Kigel" userId="7432c6c4687b0a9c" providerId="LiveId" clId="{1CE81376-A218-4E7C-B4FA-A363743C843B}" dt="2021-12-07T10:34:17.839" v="1255" actId="1035"/>
          <ac:spMkLst>
            <pc:docMk/>
            <pc:sldMk cId="1396132812" sldId="577"/>
            <ac:spMk id="11" creationId="{79FD98D0-DD5F-4C44-9487-6AA389DEDD61}"/>
          </ac:spMkLst>
        </pc:spChg>
        <pc:picChg chg="del mod">
          <ac:chgData name="Anatoliy Kigel" userId="7432c6c4687b0a9c" providerId="LiveId" clId="{1CE81376-A218-4E7C-B4FA-A363743C843B}" dt="2021-12-07T10:30:15.966" v="952" actId="478"/>
          <ac:picMkLst>
            <pc:docMk/>
            <pc:sldMk cId="1396132812" sldId="577"/>
            <ac:picMk id="4" creationId="{F12B0AC2-10F5-4B45-B55E-40002CF5B277}"/>
          </ac:picMkLst>
        </pc:picChg>
        <pc:picChg chg="add mod">
          <ac:chgData name="Anatoliy Kigel" userId="7432c6c4687b0a9c" providerId="LiveId" clId="{1CE81376-A218-4E7C-B4FA-A363743C843B}" dt="2021-12-07T10:34:00.641" v="1245" actId="1037"/>
          <ac:picMkLst>
            <pc:docMk/>
            <pc:sldMk cId="1396132812" sldId="577"/>
            <ac:picMk id="5" creationId="{0BA869C2-A5A6-4D92-BC2C-65E40BC4181E}"/>
          </ac:picMkLst>
        </pc:picChg>
        <pc:picChg chg="add mod">
          <ac:chgData name="Anatoliy Kigel" userId="7432c6c4687b0a9c" providerId="LiveId" clId="{1CE81376-A218-4E7C-B4FA-A363743C843B}" dt="2021-12-07T10:33:59.875" v="1243" actId="1038"/>
          <ac:picMkLst>
            <pc:docMk/>
            <pc:sldMk cId="1396132812" sldId="577"/>
            <ac:picMk id="10" creationId="{93F601FA-1CAD-4EDE-9618-CA9CC693100F}"/>
          </ac:picMkLst>
        </pc:picChg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83977617" sldId="578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30356127" sldId="579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914571012" sldId="580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2629382976" sldId="581"/>
        </pc:sldMkLst>
      </pc:sldChg>
      <pc:sldChg chg="add">
        <pc:chgData name="Anatoliy Kigel" userId="7432c6c4687b0a9c" providerId="LiveId" clId="{1CE81376-A218-4E7C-B4FA-A363743C843B}" dt="2021-12-07T10:14:32.745" v="864"/>
        <pc:sldMkLst>
          <pc:docMk/>
          <pc:sldMk cId="1515183523" sldId="582"/>
        </pc:sldMkLst>
      </pc:sldChg>
      <pc:sldChg chg="add del">
        <pc:chgData name="Anatoliy Kigel" userId="7432c6c4687b0a9c" providerId="LiveId" clId="{1CE81376-A218-4E7C-B4FA-A363743C843B}" dt="2021-12-07T10:14:49.422" v="869" actId="47"/>
        <pc:sldMkLst>
          <pc:docMk/>
          <pc:sldMk cId="92949784" sldId="583"/>
        </pc:sldMkLst>
      </pc:sldChg>
      <pc:sldChg chg="add">
        <pc:chgData name="Anatoliy Kigel" userId="7432c6c4687b0a9c" providerId="LiveId" clId="{1CE81376-A218-4E7C-B4FA-A363743C843B}" dt="2021-12-07T10:14:32.745" v="864"/>
        <pc:sldMkLst>
          <pc:docMk/>
          <pc:sldMk cId="1759504091" sldId="5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3.ru.vuejs.org/ru/api/directives.html#v-cloa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akestoreapi.com/produ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ru/guide/component-basic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ru.vuejs.org/ru/guide/instance.html#&#1076;&#1080;&#1072;&#1075;&#1088;&#1072;&#1084;&#1084;&#1072;-&#1078;&#1080;&#1079;&#1085;&#1077;&#1085;&#1085;&#1086;&#1075;&#1086;-&#1094;&#1080;&#1082;&#1083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template-syntax.html" TargetMode="External"/><Relationship Id="rId2" Type="http://schemas.openxmlformats.org/officeDocument/2006/relationships/hyperlink" Target="https://v3.ru.vuejs.org/ru/guide/component-bas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3.ru.vuejs.org/ru/guide/component-basics.html#&#1087;&#1088;&#1086;&#1089;&#1083;&#1091;&#1096;&#1080;&#1074;&#1072;&#1085;&#1080;&#1077;-&#1089;&#1086;&#1073;&#1099;&#1090;&#1080;&#1080;-&#1080;&#1079;-&#1076;&#1086;&#1095;&#1077;&#1088;&#1085;&#1080;&#1093;-&#1082;&#1086;&#1084;&#1087;&#1086;&#1085;&#1077;&#1085;&#1090;&#1086;&#1074;-&#1074;-&#1088;&#1086;&#1076;&#1080;&#1090;&#1077;&#1083;&#1100;&#1089;&#1082;&#1080;&#1093;-&#1082;&#1086;&#1084;&#1087;&#1086;&#1085;&#1077;&#1085;&#1090;&#1072;&#1093;" TargetMode="External"/><Relationship Id="rId4" Type="http://schemas.openxmlformats.org/officeDocument/2006/relationships/hyperlink" Target="https://v3.ru.vuejs.org/ru/guide/component-basics.html#&#1086;&#1088;&#1075;&#1072;&#1085;&#1080;&#1079;&#1072;&#1094;&#1080;&#1103;-&#1082;&#1086;&#1084;&#1087;&#1086;&#1085;&#1077;&#1085;&#1090;&#1086;&#1074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+mj-lt"/>
              </a:rPr>
              <a:t>Компоненты во 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Vue.js </a:t>
            </a:r>
            <a:endParaRPr lang="uk-UA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«Загрузка» приложения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«Загрузка» приложения и директива </a:t>
            </a:r>
            <a:r>
              <a:rPr lang="en-US" sz="4000" b="1" dirty="0">
                <a:solidFill>
                  <a:srgbClr val="00B050"/>
                </a:solidFill>
              </a:rPr>
              <a:t>v-cloak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3534" y="5075892"/>
            <a:ext cx="11388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Воспользуйтесь шаблоном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 err="1"/>
              <a:t>репозитории</a:t>
            </a:r>
            <a:r>
              <a:rPr lang="ru-RU" b="1" dirty="0"/>
              <a:t> занятия </a:t>
            </a:r>
            <a:r>
              <a:rPr lang="en-US" b="1" dirty="0">
                <a:solidFill>
                  <a:srgbClr val="0070C0"/>
                </a:solidFill>
              </a:rPr>
              <a:t>./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r>
              <a:rPr lang="en-US" b="1" dirty="0">
                <a:solidFill>
                  <a:srgbClr val="0070C0"/>
                </a:solidFill>
              </a:rPr>
              <a:t>/app-load-imitation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A869C2-A5A6-4D92-BC2C-65E40BC4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38914"/>
            <a:ext cx="3591214" cy="317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F601FA-1CAD-4EDE-9618-CA9CC693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1538914"/>
            <a:ext cx="6012545" cy="317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FD98D0-DD5F-4C44-9487-6AA389DEDD61}"/>
              </a:ext>
            </a:extLst>
          </p:cNvPr>
          <p:cNvSpPr txBox="1"/>
          <p:nvPr/>
        </p:nvSpPr>
        <p:spPr>
          <a:xfrm>
            <a:off x="803534" y="5589240"/>
            <a:ext cx="9094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помощи директивы </a:t>
            </a:r>
            <a:r>
              <a:rPr lang="en-US" b="1" dirty="0"/>
              <a:t>v-cloak </a:t>
            </a:r>
            <a:r>
              <a:rPr lang="ru-RU" dirty="0"/>
              <a:t>и небольшого фрагмента стилей есть возможность скрыть разметку приложения, до того момента пока оно не будет смонтировано и готово к работе. Подробнее: </a:t>
            </a:r>
            <a:r>
              <a:rPr lang="en-US" b="1" dirty="0">
                <a:hlinkClick r:id="rId4"/>
              </a:rPr>
              <a:t>https://v3.ru.vuejs.org/ru/api/directives.html#v-cloak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39613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Система сборки</a:t>
            </a:r>
            <a:br>
              <a:rPr lang="ru-RU" sz="6600" b="1" dirty="0">
                <a:solidFill>
                  <a:srgbClr val="0070C0"/>
                </a:solidFill>
              </a:rPr>
            </a:b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6600" b="1" dirty="0">
                <a:solidFill>
                  <a:srgbClr val="00B050"/>
                </a:solidFill>
              </a:rPr>
              <a:t>Vue</a:t>
            </a:r>
            <a:r>
              <a:rPr lang="ru-RU" sz="6600" b="1" dirty="0">
                <a:solidFill>
                  <a:srgbClr val="00B050"/>
                </a:solidFill>
              </a:rPr>
              <a:t>-</a:t>
            </a:r>
            <a:r>
              <a:rPr lang="ru-RU" sz="6600" b="1" dirty="0">
                <a:solidFill>
                  <a:srgbClr val="0070C0"/>
                </a:solidFill>
              </a:rPr>
              <a:t>приложений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5950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#S.1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F2CC97E-5046-46E7-9C79-EE465285CDF5}"/>
              </a:ext>
            </a:extLst>
          </p:cNvPr>
          <p:cNvSpPr txBox="1"/>
          <p:nvPr/>
        </p:nvSpPr>
        <p:spPr>
          <a:xfrm>
            <a:off x="263352" y="1170618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разделом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https://fakestoreapi.com/products</a:t>
            </a:r>
            <a:r>
              <a:rPr lang="ru-RU" b="1" dirty="0"/>
              <a:t> </a:t>
            </a:r>
            <a:r>
              <a:rPr lang="ru-RU" dirty="0"/>
              <a:t>для формирования страницы со списком товаров.</a:t>
            </a:r>
            <a:r>
              <a:rPr lang="en-US" dirty="0"/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CDE1B-54B4-421D-829E-3C5A3C228934}"/>
              </a:ext>
            </a:extLst>
          </p:cNvPr>
          <p:cNvSpPr txBox="1"/>
          <p:nvPr/>
        </p:nvSpPr>
        <p:spPr>
          <a:xfrm>
            <a:off x="8400256" y="2048040"/>
            <a:ext cx="3198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каждой карточке товара должен быть </a:t>
            </a:r>
            <a:r>
              <a:rPr lang="ru-RU" b="1" dirty="0"/>
              <a:t>счётчик количества</a:t>
            </a:r>
            <a:r>
              <a:rPr lang="ru-RU" dirty="0"/>
              <a:t>. А в верхней части страницы указание </a:t>
            </a:r>
            <a:r>
              <a:rPr lang="ru-RU" b="1" dirty="0"/>
              <a:t>сколько суммарно единиц товаров </a:t>
            </a:r>
            <a:r>
              <a:rPr lang="ru-RU" dirty="0"/>
              <a:t>(всех) выбрал пользователь. И какая </a:t>
            </a:r>
            <a:r>
              <a:rPr lang="ru-RU" b="1" dirty="0"/>
              <a:t>суммарная стоимость </a:t>
            </a:r>
            <a:r>
              <a:rPr lang="ru-RU" dirty="0"/>
              <a:t>всех выбранных товаров. Всё это должно работать в динамике. </a:t>
            </a:r>
            <a:r>
              <a:rPr lang="en-US" b="1" dirty="0"/>
              <a:t>Vue </a:t>
            </a:r>
            <a:r>
              <a:rPr lang="ru-RU" b="1" dirty="0"/>
              <a:t>и компоненты вам в помощь.</a:t>
            </a:r>
            <a:endParaRPr lang="uk-UA" b="1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B68B66F-3536-4577-B799-120A893F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" y="2862318"/>
            <a:ext cx="8252356" cy="39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3"/>
              </a:rPr>
              <a:t>https://v3.ru.vuejs.org/ru/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https://v3.ru.vuejs.org/ru/guide/component-basics.html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458112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</a:t>
            </a:r>
            <a:r>
              <a:rPr lang="ru-RU" sz="2400" b="1" dirty="0"/>
              <a:t>компонентов</a:t>
            </a:r>
            <a:r>
              <a:rPr lang="ru-RU" sz="2400" dirty="0"/>
              <a:t> </a:t>
            </a:r>
            <a:r>
              <a:rPr lang="en-US" sz="2400" b="1" dirty="0"/>
              <a:t>Vue.js</a:t>
            </a:r>
            <a:r>
              <a:rPr lang="en-US" sz="2400" dirty="0"/>
              <a:t> </a:t>
            </a:r>
            <a:r>
              <a:rPr lang="ru-RU" sz="2400" dirty="0"/>
              <a:t>аналогична идеи </a:t>
            </a:r>
            <a:r>
              <a:rPr lang="ru-RU" sz="2400" b="1" dirty="0"/>
              <a:t>компонентов</a:t>
            </a:r>
            <a:r>
              <a:rPr lang="ru-RU" sz="2400" dirty="0"/>
              <a:t> в библиотеке </a:t>
            </a:r>
            <a:r>
              <a:rPr lang="en-US" sz="2400" b="1" dirty="0"/>
              <a:t>Bootstrap</a:t>
            </a:r>
            <a:r>
              <a:rPr lang="ru-RU" sz="2400" dirty="0"/>
              <a:t> – отдельные, относительно независимые, части приложения которые можно </a:t>
            </a:r>
            <a:r>
              <a:rPr lang="ru-RU" sz="2400" dirty="0" err="1"/>
              <a:t>переиспользовать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Жизненный цикл</a:t>
            </a:r>
            <a:br>
              <a:rPr lang="ru-RU" sz="6000" b="1" dirty="0"/>
            </a:br>
            <a:r>
              <a:rPr lang="ru-RU" sz="6000" b="1" dirty="0"/>
              <a:t> компонента (приложения)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770" y="404664"/>
            <a:ext cx="685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</a:t>
            </a:r>
          </a:p>
          <a:p>
            <a:pPr algn="ctr"/>
            <a:r>
              <a:rPr lang="ru-RU" sz="3200" b="1" dirty="0"/>
              <a:t>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9770" y="5497487"/>
            <a:ext cx="8861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https://v3.ru.vuejs.org/ru/guide/instance.html#</a:t>
            </a:r>
            <a:r>
              <a:rPr lang="uk-UA" sz="1400" b="1" dirty="0" err="1">
                <a:hlinkClick r:id="rId2"/>
              </a:rPr>
              <a:t>диаграмма-жизненного-цикла</a:t>
            </a:r>
            <a:endParaRPr lang="uk-UA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1904" y="1916832"/>
            <a:ext cx="669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DF2B-653F-4EA8-BEFB-8CF65025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63" y="0"/>
            <a:ext cx="5006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84" y="1576531"/>
            <a:ext cx="114245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Структура компонента</a:t>
            </a:r>
            <a:br>
              <a:rPr lang="ru-RU" sz="2400" b="1" dirty="0"/>
            </a:br>
            <a:r>
              <a:rPr lang="en-US" sz="2000" b="1" dirty="0">
                <a:hlinkClick r:id="rId2"/>
              </a:rPr>
              <a:t>https://v3.ru.vuejs.org/ru/guide/component-basics.html</a:t>
            </a:r>
            <a:endParaRPr lang="ru-RU" sz="2400" b="1" dirty="0"/>
          </a:p>
          <a:p>
            <a:br>
              <a:rPr lang="ru-RU" sz="2400" b="1" dirty="0"/>
            </a:br>
            <a:r>
              <a:rPr lang="ru-RU" sz="2400" b="1" dirty="0"/>
              <a:t>2. Передача параметров в компоненты</a:t>
            </a:r>
            <a:br>
              <a:rPr lang="ru-RU" sz="2400" b="1" dirty="0">
                <a:hlinkClick r:id="rId3"/>
              </a:rPr>
            </a:br>
            <a:r>
              <a:rPr lang="en-US" sz="2000" b="1" dirty="0">
                <a:hlinkClick r:id="rId4"/>
              </a:rPr>
              <a:t>https://v3.ru.vuejs.org/ru/guide/component-basics.html#</a:t>
            </a:r>
            <a:r>
              <a:rPr lang="uk-UA" sz="2000" b="1" dirty="0" err="1">
                <a:hlinkClick r:id="rId4"/>
              </a:rPr>
              <a:t>организация-компонентов</a:t>
            </a:r>
            <a:endParaRPr lang="uk-UA" sz="2400" b="1" dirty="0"/>
          </a:p>
          <a:p>
            <a:br>
              <a:rPr lang="ru-RU" sz="2400" b="1" dirty="0"/>
            </a:br>
            <a:r>
              <a:rPr lang="ru-RU" sz="2400" b="1" dirty="0"/>
              <a:t>3. Получение информации из компонента (</a:t>
            </a:r>
            <a:r>
              <a:rPr lang="en-US" sz="2400" b="1" dirty="0"/>
              <a:t>emit-</a:t>
            </a:r>
            <a:r>
              <a:rPr lang="ru-RU" sz="2400" b="1" dirty="0"/>
              <a:t>события)</a:t>
            </a:r>
            <a:br>
              <a:rPr lang="ru-RU" sz="2400" b="1" dirty="0"/>
            </a:br>
            <a:r>
              <a:rPr lang="en-US" sz="1400" b="1" dirty="0">
                <a:hlinkClick r:id="rId5"/>
              </a:rPr>
              <a:t>https://v3.ru.vuejs.org/ru/guide/component-basics.html#</a:t>
            </a:r>
            <a:r>
              <a:rPr lang="uk-UA" sz="1400" b="1" dirty="0">
                <a:hlinkClick r:id="rId5"/>
              </a:rPr>
              <a:t>прослушивание-событии-из-дочерних-компонентов-в-родительских-компонентах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4. Файловая структура проекта с множеством компонентов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План на сегодня</a:t>
            </a:r>
            <a:endParaRPr lang="uk-UA" sz="4000" dirty="0"/>
          </a:p>
        </p:txBody>
      </p:sp>
      <p:sp>
        <p:nvSpPr>
          <p:cNvPr id="13" name="Прямоугольник 6">
            <a:extLst>
              <a:ext uri="{FF2B5EF4-FFF2-40B4-BE49-F238E27FC236}">
                <a16:creationId xmlns:a16="http://schemas.microsoft.com/office/drawing/2014/main" id="{DE7AC36D-FDEA-482A-B028-E274B165B9D4}"/>
              </a:ext>
            </a:extLst>
          </p:cNvPr>
          <p:cNvSpPr/>
          <p:nvPr/>
        </p:nvSpPr>
        <p:spPr>
          <a:xfrm>
            <a:off x="863077" y="5806667"/>
            <a:ext cx="1120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9702</TotalTime>
  <Words>490</Words>
  <Application>Microsoft Office PowerPoint</Application>
  <PresentationFormat>Широкий екран</PresentationFormat>
  <Paragraphs>38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1328</cp:revision>
  <dcterms:created xsi:type="dcterms:W3CDTF">2014-11-20T09:08:59Z</dcterms:created>
  <dcterms:modified xsi:type="dcterms:W3CDTF">2021-12-08T07:58:30Z</dcterms:modified>
</cp:coreProperties>
</file>