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38" r:id="rId2"/>
    <p:sldId id="587" r:id="rId3"/>
    <p:sldId id="588" r:id="rId4"/>
    <p:sldId id="543" r:id="rId5"/>
    <p:sldId id="564" r:id="rId6"/>
    <p:sldId id="565" r:id="rId7"/>
    <p:sldId id="566" r:id="rId8"/>
    <p:sldId id="571" r:id="rId9"/>
    <p:sldId id="572" r:id="rId10"/>
    <p:sldId id="573" r:id="rId11"/>
    <p:sldId id="576" r:id="rId12"/>
    <p:sldId id="583" r:id="rId13"/>
    <p:sldId id="582" r:id="rId14"/>
    <p:sldId id="561" r:id="rId15"/>
    <p:sldId id="559" r:id="rId16"/>
    <p:sldId id="584" r:id="rId17"/>
    <p:sldId id="568" r:id="rId18"/>
    <p:sldId id="589" r:id="rId19"/>
    <p:sldId id="59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448AC-1DD8-4628-BA64-C17F5BD66E60}" v="1" dt="2022-04-26T16:49:2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75" d="100"/>
          <a:sy n="75" d="100"/>
        </p:scale>
        <p:origin x="344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3AC448AC-1DD8-4628-BA64-C17F5BD66E60}"/>
    <pc:docChg chg="modSld">
      <pc:chgData name="Anatoliy Kigel" userId="7432c6c4687b0a9c" providerId="LiveId" clId="{3AC448AC-1DD8-4628-BA64-C17F5BD66E60}" dt="2022-04-29T08:17:20.361" v="12" actId="20577"/>
      <pc:docMkLst>
        <pc:docMk/>
      </pc:docMkLst>
      <pc:sldChg chg="modSp mod">
        <pc:chgData name="Anatoliy Kigel" userId="7432c6c4687b0a9c" providerId="LiveId" clId="{3AC448AC-1DD8-4628-BA64-C17F5BD66E60}" dt="2022-04-29T08:17:12.200" v="10" actId="20577"/>
        <pc:sldMkLst>
          <pc:docMk/>
          <pc:sldMk cId="1520347078" sldId="568"/>
        </pc:sldMkLst>
        <pc:spChg chg="mod">
          <ac:chgData name="Anatoliy Kigel" userId="7432c6c4687b0a9c" providerId="LiveId" clId="{3AC448AC-1DD8-4628-BA64-C17F5BD66E60}" dt="2022-04-29T08:17:12.200" v="10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36.746" v="6" actId="1076"/>
          <ac:spMkLst>
            <pc:docMk/>
            <pc:sldMk cId="1520347078" sldId="568"/>
            <ac:spMk id="19" creationId="{626CDE1B-54B4-421D-829E-3C5A3C228934}"/>
          </ac:spMkLst>
        </pc:spChg>
      </pc:sldChg>
      <pc:sldChg chg="modSp mod">
        <pc:chgData name="Anatoliy Kigel" userId="7432c6c4687b0a9c" providerId="LiveId" clId="{3AC448AC-1DD8-4628-BA64-C17F5BD66E60}" dt="2022-04-29T08:17:07.513" v="9" actId="20577"/>
        <pc:sldMkLst>
          <pc:docMk/>
          <pc:sldMk cId="1759504091" sldId="584"/>
        </pc:sldMkLst>
        <pc:spChg chg="mod">
          <ac:chgData name="Anatoliy Kigel" userId="7432c6c4687b0a9c" providerId="LiveId" clId="{3AC448AC-1DD8-4628-BA64-C17F5BD66E60}" dt="2022-04-29T08:17:07.513" v="9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modSp mod">
        <pc:chgData name="Anatoliy Kigel" userId="7432c6c4687b0a9c" providerId="LiveId" clId="{3AC448AC-1DD8-4628-BA64-C17F5BD66E60}" dt="2022-04-29T08:17:16.538" v="11" actId="20577"/>
        <pc:sldMkLst>
          <pc:docMk/>
          <pc:sldMk cId="113646958" sldId="589"/>
        </pc:sldMkLst>
        <pc:spChg chg="mod">
          <ac:chgData name="Anatoliy Kigel" userId="7432c6c4687b0a9c" providerId="LiveId" clId="{3AC448AC-1DD8-4628-BA64-C17F5BD66E60}" dt="2022-04-29T08:17:16.538" v="11" actId="20577"/>
          <ac:spMkLst>
            <pc:docMk/>
            <pc:sldMk cId="113646958" sldId="589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24.646" v="4" actId="6549"/>
          <ac:spMkLst>
            <pc:docMk/>
            <pc:sldMk cId="113646958" sldId="589"/>
            <ac:spMk id="7" creationId="{BC38871E-2E2B-46FF-8451-D809E6386500}"/>
          </ac:spMkLst>
        </pc:spChg>
      </pc:sldChg>
      <pc:sldChg chg="modSp mod">
        <pc:chgData name="Anatoliy Kigel" userId="7432c6c4687b0a9c" providerId="LiveId" clId="{3AC448AC-1DD8-4628-BA64-C17F5BD66E60}" dt="2022-04-29T08:17:20.361" v="12" actId="20577"/>
        <pc:sldMkLst>
          <pc:docMk/>
          <pc:sldMk cId="965361104" sldId="590"/>
        </pc:sldMkLst>
        <pc:spChg chg="mod">
          <ac:chgData name="Anatoliy Kigel" userId="7432c6c4687b0a9c" providerId="LiveId" clId="{3AC448AC-1DD8-4628-BA64-C17F5BD66E60}" dt="2022-04-29T08:17:20.361" v="12" actId="20577"/>
          <ac:spMkLst>
            <pc:docMk/>
            <pc:sldMk cId="965361104" sldId="590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29.04.2022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stack.com/" TargetMode="External"/><Relationship Id="rId3" Type="http://schemas.openxmlformats.org/officeDocument/2006/relationships/hyperlink" Target="https://weatherstack.com/" TargetMode="External"/><Relationship Id="rId7" Type="http://schemas.openxmlformats.org/officeDocument/2006/relationships/hyperlink" Target="https://exchangeratesapi.io/" TargetMode="External"/><Relationship Id="rId2" Type="http://schemas.openxmlformats.org/officeDocument/2006/relationships/hyperlink" Target="https://media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nk.gov.ua/ua/open-data/api-dev" TargetMode="External"/><Relationship Id="rId5" Type="http://schemas.openxmlformats.org/officeDocument/2006/relationships/hyperlink" Target="https://api.privatbank.ua/" TargetMode="External"/><Relationship Id="rId4" Type="http://schemas.openxmlformats.org/officeDocument/2006/relationships/hyperlink" Target="https://openweathermap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ru/guide/component-basi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ru.vuejs.org/ru/guide/instance.html#&#1076;&#1080;&#1072;&#1075;&#1088;&#1072;&#1084;&#1084;&#1072;-&#1078;&#1080;&#1079;&#1085;&#1077;&#1085;&#1085;&#1086;&#1075;&#1086;-&#1094;&#1080;&#1082;&#1083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Vue CLI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</a:t>
            </a:r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1944" y="162880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Такой компонент размещается в одном файле с расширением </a:t>
            </a:r>
            <a:r>
              <a:rPr lang="en-US" sz="2000" b="1" dirty="0"/>
              <a:t>.</a:t>
            </a:r>
            <a:r>
              <a:rPr lang="en-US" sz="2000" b="1" dirty="0" err="1"/>
              <a:t>vue</a:t>
            </a:r>
            <a:r>
              <a:rPr lang="en-US" sz="2000" dirty="0"/>
              <a:t>. </a:t>
            </a:r>
            <a:r>
              <a:rPr lang="uk-UA" sz="2000" dirty="0"/>
              <a:t>В </a:t>
            </a:r>
            <a:r>
              <a:rPr lang="ru-RU" sz="2000" dirty="0"/>
              <a:t>этом файле размещены и разметка компонента и его стили и, разумеется, логика его работы (конфигурационный объект).</a:t>
            </a:r>
          </a:p>
          <a:p>
            <a:endParaRPr lang="ru-RU" sz="2000" dirty="0"/>
          </a:p>
          <a:p>
            <a:r>
              <a:rPr lang="ru-RU" sz="2000" dirty="0"/>
              <a:t>Конфигурационный объект экспортируется из файла (синтаксис </a:t>
            </a:r>
            <a:r>
              <a:rPr lang="en-US" sz="2000" dirty="0"/>
              <a:t>ECMAScript</a:t>
            </a:r>
            <a:r>
              <a:rPr lang="uk-UA" sz="2000" dirty="0"/>
              <a:t>-</a:t>
            </a:r>
            <a:r>
              <a:rPr lang="ru-RU" sz="2000" dirty="0"/>
              <a:t>модулей). В целевом файле (например файле старшего компонента или приложения) такой </a:t>
            </a:r>
            <a:r>
              <a:rPr lang="ru-RU" sz="2000" dirty="0" err="1"/>
              <a:t>однофайловый</a:t>
            </a:r>
            <a:r>
              <a:rPr lang="ru-RU" sz="2000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0008F-1C77-4120-A5FE-DF88660A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5" y="976312"/>
            <a:ext cx="10668000" cy="4905375"/>
          </a:xfrm>
          <a:prstGeom prst="rect">
            <a:avLst/>
          </a:prstGeom>
        </p:spPr>
      </p:pic>
      <p:sp>
        <p:nvSpPr>
          <p:cNvPr id="11" name="Номер слайда 36">
            <a:extLst>
              <a:ext uri="{FF2B5EF4-FFF2-40B4-BE49-F238E27FC236}">
                <a16:creationId xmlns:a16="http://schemas.microsoft.com/office/drawing/2014/main" id="{167FF854-556B-45BC-ABCC-6659DA92F0FE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A6618-5781-4451-A7BD-D199DFDA4D47}"/>
              </a:ext>
            </a:extLst>
          </p:cNvPr>
          <p:cNvSpPr txBox="1"/>
          <p:nvPr/>
        </p:nvSpPr>
        <p:spPr>
          <a:xfrm>
            <a:off x="4151784" y="534359"/>
            <a:ext cx="336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ShopApp</a:t>
            </a:r>
            <a:r>
              <a:rPr lang="en-US" sz="3200" b="1" dirty="0"/>
              <a:t> + Vue CLI</a:t>
            </a:r>
            <a:endParaRPr lang="uk-U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83F28-BC6D-4E86-8D29-9837843CB850}"/>
              </a:ext>
            </a:extLst>
          </p:cNvPr>
          <p:cNvSpPr txBox="1"/>
          <p:nvPr/>
        </p:nvSpPr>
        <p:spPr>
          <a:xfrm>
            <a:off x="3071664" y="6026251"/>
            <a:ext cx="584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Воспользуемся: </a:t>
            </a:r>
            <a:r>
              <a:rPr lang="en-US" sz="2000" b="1" dirty="0">
                <a:hlinkClick r:id="rId3"/>
              </a:rPr>
              <a:t>https://fakestoreapi.com/products/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Концепция </a:t>
            </a:r>
            <a:r>
              <a:rPr lang="en-US" sz="4800" b="1">
                <a:solidFill>
                  <a:srgbClr val="00B050"/>
                </a:solidFill>
              </a:rPr>
              <a:t>serverless</a:t>
            </a:r>
            <a:r>
              <a:rPr lang="ru-RU" sz="4800" b="1" dirty="0">
                <a:solidFill>
                  <a:srgbClr val="0070C0"/>
                </a:solidFill>
              </a:rPr>
              <a:t> приложений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92D050"/>
                </a:solidFill>
              </a:rPr>
              <a:t>Финальное</a:t>
            </a:r>
            <a:r>
              <a:rPr lang="ru-RU" sz="6000" b="1" dirty="0">
                <a:solidFill>
                  <a:srgbClr val="FFC000"/>
                </a:solidFill>
              </a:rPr>
              <a:t> </a:t>
            </a:r>
            <a:br>
              <a:rPr lang="ru-RU" sz="6000" b="1" dirty="0">
                <a:solidFill>
                  <a:srgbClr val="FFC000"/>
                </a:solidFill>
              </a:rPr>
            </a:br>
            <a:r>
              <a:rPr lang="ru-RU" sz="6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(в перспективу)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7032104" y="1772816"/>
            <a:ext cx="46029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Создайте страницу-портал. На которой будут следующий разделы</a:t>
            </a:r>
            <a:r>
              <a:rPr lang="en-US" sz="2800" b="1" dirty="0"/>
              <a:t> (</a:t>
            </a:r>
            <a:r>
              <a:rPr lang="ru-RU" sz="2800" b="1" dirty="0"/>
              <a:t>блоки, виджеты</a:t>
            </a:r>
            <a:r>
              <a:rPr lang="en-US" sz="2800" b="1" dirty="0"/>
              <a:t>)</a:t>
            </a:r>
            <a:r>
              <a:rPr lang="ru-RU" sz="2800" b="1" dirty="0"/>
              <a:t>:</a:t>
            </a:r>
          </a:p>
          <a:p>
            <a:endParaRPr lang="ru-RU" b="1" dirty="0"/>
          </a:p>
          <a:p>
            <a:pPr marL="342900" indent="-342900">
              <a:buAutoNum type="arabicParenR"/>
            </a:pPr>
            <a:r>
              <a:rPr lang="ru-RU" dirty="0"/>
              <a:t>Новостная лента;</a:t>
            </a:r>
          </a:p>
          <a:p>
            <a:pPr marL="342900" indent="-342900">
              <a:buAutoNum type="arabicParenR"/>
            </a:pPr>
            <a:r>
              <a:rPr lang="ru-RU" dirty="0"/>
              <a:t>Курсы основных валют (Приват/НБУ);</a:t>
            </a:r>
          </a:p>
          <a:p>
            <a:pPr marL="342900" indent="-342900">
              <a:buAutoNum type="arabicParenR"/>
            </a:pPr>
            <a:r>
              <a:rPr lang="ru-RU" dirty="0"/>
              <a:t>Прогноз погоды для той местности где находится пользователь;</a:t>
            </a:r>
          </a:p>
          <a:p>
            <a:pPr marL="342900" indent="-342900">
              <a:buAutoNum type="arabicParenR"/>
            </a:pPr>
            <a:r>
              <a:rPr lang="ru-RU" dirty="0"/>
              <a:t>Цену акций компаний </a:t>
            </a:r>
            <a:r>
              <a:rPr lang="en-US" dirty="0"/>
              <a:t>Microsoft, Google, Apple, Facebook (Meta), Amazon, Netflix. 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57DF9-B998-4848-92FB-7E0BD4F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1124744"/>
            <a:ext cx="5711628" cy="5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871E-2E2B-46FF-8451-D809E6386500}"/>
              </a:ext>
            </a:extLst>
          </p:cNvPr>
          <p:cNvSpPr txBox="1"/>
          <p:nvPr/>
        </p:nvSpPr>
        <p:spPr>
          <a:xfrm>
            <a:off x="2423592" y="1556792"/>
            <a:ext cx="73448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API </a:t>
            </a:r>
            <a:r>
              <a:rPr lang="uk-UA" sz="2400" b="1" dirty="0" err="1"/>
              <a:t>сервисы</a:t>
            </a:r>
            <a:r>
              <a:rPr lang="uk-UA" sz="2400" b="1" dirty="0"/>
              <a:t> </a:t>
            </a:r>
            <a:r>
              <a:rPr lang="uk-UA" sz="2400" b="1" dirty="0" err="1"/>
              <a:t>которые</a:t>
            </a:r>
            <a:r>
              <a:rPr lang="uk-UA" sz="2400" b="1" dirty="0"/>
              <a:t> </a:t>
            </a:r>
            <a:r>
              <a:rPr lang="uk-UA" sz="2400" b="1" dirty="0" err="1"/>
              <a:t>могут</a:t>
            </a:r>
            <a:r>
              <a:rPr lang="uk-UA" sz="2400" b="1" dirty="0"/>
              <a:t> </a:t>
            </a:r>
            <a:r>
              <a:rPr lang="uk-UA" sz="2400" b="1" dirty="0" err="1"/>
              <a:t>пригодится</a:t>
            </a:r>
            <a:endParaRPr lang="uk-UA" sz="2400" b="1" dirty="0"/>
          </a:p>
          <a:p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2"/>
              </a:rPr>
              <a:t>https://mediastack.com/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3"/>
              </a:rPr>
              <a:t>https://weatherstack.com/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4"/>
              </a:rPr>
              <a:t>https://openweathermap.org/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5"/>
              </a:rPr>
              <a:t>https://api.privatbank.ua/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6"/>
              </a:rPr>
              <a:t>https://bank.gov.ua/ua/open-data/api-dev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7"/>
              </a:rPr>
              <a:t>https://exchangeratesapi.io/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8"/>
              </a:rPr>
              <a:t>https://marketstack.com/</a:t>
            </a:r>
            <a:endParaRPr lang="uk-UA" sz="2000" dirty="0"/>
          </a:p>
          <a:p>
            <a:endParaRPr lang="uk-UA" sz="2000" dirty="0"/>
          </a:p>
          <a:p>
            <a:r>
              <a:rPr lang="ru-RU" sz="2000" i="1" dirty="0"/>
              <a:t>Большая часть сервисов требует </a:t>
            </a:r>
            <a:r>
              <a:rPr lang="ru-RU" sz="2000" b="1" i="1" dirty="0"/>
              <a:t>регистрации</a:t>
            </a:r>
            <a:r>
              <a:rPr lang="ru-RU" sz="2000" i="1" dirty="0"/>
              <a:t>, и использования предоставляемого ключа в </a:t>
            </a:r>
            <a:r>
              <a:rPr lang="ru-RU" sz="2000" i="1" dirty="0" err="1"/>
              <a:t>URL'е</a:t>
            </a:r>
            <a:r>
              <a:rPr lang="ru-RU" sz="2000" i="1" dirty="0"/>
              <a:t> запроса. Также у многих есть </a:t>
            </a:r>
            <a:r>
              <a:rPr lang="ru-RU" sz="2000" b="1" i="1" dirty="0"/>
              <a:t>лимиты</a:t>
            </a:r>
            <a:r>
              <a:rPr lang="ru-RU" sz="2000" i="1" dirty="0"/>
              <a:t> по количеству запросов за период.</a:t>
            </a:r>
          </a:p>
        </p:txBody>
      </p:sp>
    </p:spTree>
    <p:extLst>
      <p:ext uri="{BB962C8B-B14F-4D97-AF65-F5344CB8AC3E}">
        <p14:creationId xmlns:p14="http://schemas.microsoft.com/office/powerpoint/2010/main" val="11364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/>
              <a:t>Домашнее задание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B2E08-1D09-41C1-9753-8D734D250539}"/>
              </a:ext>
            </a:extLst>
          </p:cNvPr>
          <p:cNvSpPr txBox="1"/>
          <p:nvPr/>
        </p:nvSpPr>
        <p:spPr>
          <a:xfrm>
            <a:off x="6409111" y="1988840"/>
            <a:ext cx="345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Не забываем</a:t>
            </a:r>
            <a:endParaRPr lang="uk-UA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8DDE5-F2C0-4C2C-9AE2-EC6ACBD4B17F}"/>
              </a:ext>
            </a:extLst>
          </p:cNvPr>
          <p:cNvSpPr txBox="1"/>
          <p:nvPr/>
        </p:nvSpPr>
        <p:spPr>
          <a:xfrm>
            <a:off x="6384032" y="3284984"/>
            <a:ext cx="5017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B050"/>
                </a:solidFill>
              </a:rPr>
              <a:t>Планирование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70C0"/>
                </a:solidFill>
              </a:rPr>
              <a:t>Проектирование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Поэтапная разработка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Getting started with wireframing. 20+ wireframe examples from sketch to… |  by Monica Galvan | UX Planet">
            <a:extLst>
              <a:ext uri="{FF2B5EF4-FFF2-40B4-BE49-F238E27FC236}">
                <a16:creationId xmlns:a16="http://schemas.microsoft.com/office/drawing/2014/main" id="{0E75FC3D-D189-4941-A71A-282DFD24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052736"/>
            <a:ext cx="3851488" cy="5292398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https://v3.ru.vuejs.org/ru/guide/component-basics.html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9770" y="5713511"/>
            <a:ext cx="8861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https://v3.ru.vuejs.org/ru/guide/instance.html#</a:t>
            </a:r>
            <a:r>
              <a:rPr lang="uk-UA" sz="1400" b="1" dirty="0" err="1">
                <a:hlinkClick r:id="rId2"/>
              </a:rPr>
              <a:t>диаграмма-жизненного-цикла</a:t>
            </a:r>
            <a:endParaRPr lang="uk-UA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1904" y="1916832"/>
            <a:ext cx="669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«хуком» (событием)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«хук»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Система сборки </a:t>
            </a:r>
            <a:r>
              <a:rPr lang="en-US" sz="6600" b="1" dirty="0">
                <a:solidFill>
                  <a:srgbClr val="FFFF00"/>
                </a:solidFill>
              </a:rPr>
              <a:t>Vue CLI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Система сборки </a:t>
            </a:r>
            <a:r>
              <a:rPr lang="en-US" sz="4000" b="1" dirty="0"/>
              <a:t>Vue-</a:t>
            </a:r>
            <a:r>
              <a:rPr lang="ru-RU" sz="4000" b="1" dirty="0"/>
              <a:t>приложений </a:t>
            </a:r>
            <a:r>
              <a:rPr lang="en-US" sz="4000" b="1" dirty="0">
                <a:solidFill>
                  <a:srgbClr val="00B050"/>
                </a:solidFill>
              </a:rPr>
              <a:t>Vue CLI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https://cli.vuejs.org/ru/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77698" y="1268760"/>
            <a:ext cx="54366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@vue/cli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my-app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b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serve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build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1464" y="453292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Vue CLI - </a:t>
            </a:r>
            <a:r>
              <a:rPr lang="ru-RU" sz="2400" dirty="0"/>
              <a:t>утилита позволяющая выполнять сборку </a:t>
            </a:r>
            <a:r>
              <a:rPr lang="en-US" sz="2400" b="1" dirty="0"/>
              <a:t>Vue-</a:t>
            </a:r>
            <a:r>
              <a:rPr lang="ru-RU" sz="2400" b="1" dirty="0"/>
              <a:t>приложения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514</Words>
  <Application>Microsoft Office PowerPoint</Application>
  <PresentationFormat>Широкий екран</PresentationFormat>
  <Paragraphs>72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2022-04-29T08:17:21Z</dcterms:modified>
</cp:coreProperties>
</file>