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39" r:id="rId3"/>
    <p:sldId id="424" r:id="rId4"/>
    <p:sldId id="430" r:id="rId5"/>
    <p:sldId id="570" r:id="rId6"/>
    <p:sldId id="428" r:id="rId7"/>
    <p:sldId id="574" r:id="rId8"/>
    <p:sldId id="571" r:id="rId9"/>
    <p:sldId id="572" r:id="rId10"/>
    <p:sldId id="573" r:id="rId11"/>
    <p:sldId id="586" r:id="rId12"/>
    <p:sldId id="379" r:id="rId13"/>
    <p:sldId id="435" r:id="rId14"/>
    <p:sldId id="446" r:id="rId15"/>
    <p:sldId id="411" r:id="rId16"/>
    <p:sldId id="449" r:id="rId17"/>
    <p:sldId id="447" r:id="rId18"/>
    <p:sldId id="448" r:id="rId19"/>
    <p:sldId id="43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1C555-A7C1-4A8D-86B6-B660AC4426BD}" v="10" dt="2023-05-17T17:28:2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977" autoAdjust="0"/>
  </p:normalViewPr>
  <p:slideViewPr>
    <p:cSldViewPr>
      <p:cViewPr varScale="1">
        <p:scale>
          <a:sx n="103" d="100"/>
          <a:sy n="103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7A91C555-A7C1-4A8D-86B6-B660AC4426BD}"/>
    <pc:docChg chg="custSel delSld modSld">
      <pc:chgData name="Anatoliy Kigel" userId="7432c6c4687b0a9c" providerId="LiveId" clId="{7A91C555-A7C1-4A8D-86B6-B660AC4426BD}" dt="2023-05-17T17:29:26.411" v="139" actId="1036"/>
      <pc:docMkLst>
        <pc:docMk/>
      </pc:docMkLst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636876839" sldId="364"/>
        </pc:sldMkLst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2214832522" sldId="400"/>
        </pc:sldMkLst>
      </pc:sldChg>
      <pc:sldChg chg="modSp mod">
        <pc:chgData name="Anatoliy Kigel" userId="7432c6c4687b0a9c" providerId="LiveId" clId="{7A91C555-A7C1-4A8D-86B6-B660AC4426BD}" dt="2023-05-17T17:26:10.289" v="115" actId="1076"/>
        <pc:sldMkLst>
          <pc:docMk/>
          <pc:sldMk cId="1547769373" sldId="411"/>
        </pc:sldMkLst>
        <pc:spChg chg="mod">
          <ac:chgData name="Anatoliy Kigel" userId="7432c6c4687b0a9c" providerId="LiveId" clId="{7A91C555-A7C1-4A8D-86B6-B660AC4426BD}" dt="2023-05-17T17:26:10.289" v="115" actId="1076"/>
          <ac:spMkLst>
            <pc:docMk/>
            <pc:sldMk cId="1547769373" sldId="411"/>
            <ac:spMk id="5" creationId="{00000000-0000-0000-0000-000000000000}"/>
          </ac:spMkLst>
        </pc:sp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555069178" sldId="412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30869874" sldId="422"/>
        </pc:sldMkLst>
      </pc:sldChg>
      <pc:sldChg chg="modSp mod">
        <pc:chgData name="Anatoliy Kigel" userId="7432c6c4687b0a9c" providerId="LiveId" clId="{7A91C555-A7C1-4A8D-86B6-B660AC4426BD}" dt="2023-05-17T17:29:26.411" v="139" actId="1036"/>
        <pc:sldMkLst>
          <pc:docMk/>
          <pc:sldMk cId="2597500872" sldId="424"/>
        </pc:sldMkLst>
        <pc:spChg chg="mod">
          <ac:chgData name="Anatoliy Kigel" userId="7432c6c4687b0a9c" providerId="LiveId" clId="{7A91C555-A7C1-4A8D-86B6-B660AC4426BD}" dt="2023-05-17T17:29:26.411" v="139" actId="1036"/>
          <ac:spMkLst>
            <pc:docMk/>
            <pc:sldMk cId="2597500872" sldId="424"/>
            <ac:spMk id="16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9:25.221" v="138" actId="14100"/>
          <ac:picMkLst>
            <pc:docMk/>
            <pc:sldMk cId="2597500872" sldId="424"/>
            <ac:picMk id="4" creationId="{00000000-0000-0000-0000-000000000000}"/>
          </ac:picMkLst>
        </pc:picChg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3227964026" sldId="429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761389608" sldId="432"/>
        </pc:sldMkLst>
      </pc:sldChg>
      <pc:sldChg chg="modSp mod">
        <pc:chgData name="Anatoliy Kigel" userId="7432c6c4687b0a9c" providerId="LiveId" clId="{7A91C555-A7C1-4A8D-86B6-B660AC4426BD}" dt="2023-05-17T17:28:23.018" v="136" actId="1036"/>
        <pc:sldMkLst>
          <pc:docMk/>
          <pc:sldMk cId="1072141460" sldId="434"/>
        </pc:sldMkLst>
        <pc:spChg chg="mod">
          <ac:chgData name="Anatoliy Kigel" userId="7432c6c4687b0a9c" providerId="LiveId" clId="{7A91C555-A7C1-4A8D-86B6-B660AC4426BD}" dt="2023-05-17T17:28:22.394" v="135" actId="1036"/>
          <ac:spMkLst>
            <pc:docMk/>
            <pc:sldMk cId="1072141460" sldId="434"/>
            <ac:spMk id="2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8:17.867" v="131" actId="20577"/>
          <ac:spMkLst>
            <pc:docMk/>
            <pc:sldMk cId="1072141460" sldId="434"/>
            <ac:spMk id="5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8:23.018" v="136" actId="1036"/>
          <ac:picMkLst>
            <pc:docMk/>
            <pc:sldMk cId="1072141460" sldId="434"/>
            <ac:picMk id="3076" creationId="{00000000-0000-0000-0000-000000000000}"/>
          </ac:picMkLst>
        </pc:picChg>
      </pc:sldChg>
      <pc:sldChg chg="delSp modSp mod">
        <pc:chgData name="Anatoliy Kigel" userId="7432c6c4687b0a9c" providerId="LiveId" clId="{7A91C555-A7C1-4A8D-86B6-B660AC4426BD}" dt="2023-05-17T17:24:28.221" v="102" actId="1036"/>
        <pc:sldMkLst>
          <pc:docMk/>
          <pc:sldMk cId="3392204688" sldId="435"/>
        </pc:sldMkLst>
        <pc:spChg chg="mod">
          <ac:chgData name="Anatoliy Kigel" userId="7432c6c4687b0a9c" providerId="LiveId" clId="{7A91C555-A7C1-4A8D-86B6-B660AC4426BD}" dt="2023-05-17T17:24:28.221" v="102" actId="1036"/>
          <ac:spMkLst>
            <pc:docMk/>
            <pc:sldMk cId="3392204688" sldId="435"/>
            <ac:spMk id="3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5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7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21.930" v="93" actId="478"/>
          <ac:spMkLst>
            <pc:docMk/>
            <pc:sldMk cId="3392204688" sldId="435"/>
            <ac:spMk id="9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10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05.939" v="82" actId="478"/>
          <ac:spMkLst>
            <pc:docMk/>
            <pc:sldMk cId="3392204688" sldId="435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A91C555-A7C1-4A8D-86B6-B660AC4426BD}" dt="2023-05-17T17:19:13.433" v="74" actId="20577"/>
        <pc:sldMkLst>
          <pc:docMk/>
          <pc:sldMk cId="4102588272" sldId="441"/>
        </pc:sldMkLst>
        <pc:spChg chg="mod">
          <ac:chgData name="Anatoliy Kigel" userId="7432c6c4687b0a9c" providerId="LiveId" clId="{7A91C555-A7C1-4A8D-86B6-B660AC4426BD}" dt="2023-05-17T17:19:13.433" v="74" actId="20577"/>
          <ac:spMkLst>
            <pc:docMk/>
            <pc:sldMk cId="4102588272" sldId="441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7A91C555-A7C1-4A8D-86B6-B660AC4426BD}" dt="2023-05-17T17:28:06.023" v="126" actId="1076"/>
        <pc:sldMkLst>
          <pc:docMk/>
          <pc:sldMk cId="3747052252" sldId="447"/>
        </pc:sldMkLst>
        <pc:spChg chg="del mod">
          <ac:chgData name="Anatoliy Kigel" userId="7432c6c4687b0a9c" providerId="LiveId" clId="{7A91C555-A7C1-4A8D-86B6-B660AC4426BD}" dt="2023-05-17T17:26:50.514" v="120" actId="478"/>
          <ac:spMkLst>
            <pc:docMk/>
            <pc:sldMk cId="3747052252" sldId="447"/>
            <ac:spMk id="3" creationId="{00000000-0000-0000-0000-000000000000}"/>
          </ac:spMkLst>
        </pc:spChg>
        <pc:picChg chg="add mod">
          <ac:chgData name="Anatoliy Kigel" userId="7432c6c4687b0a9c" providerId="LiveId" clId="{7A91C555-A7C1-4A8D-86B6-B660AC4426BD}" dt="2023-05-17T17:28:06.023" v="126" actId="1076"/>
          <ac:picMkLst>
            <pc:docMk/>
            <pc:sldMk cId="3747052252" sldId="447"/>
            <ac:picMk id="1026" creationId="{F1148C48-EC4E-91BF-EDFF-AD4D16119484}"/>
          </ac:picMkLst>
        </pc:pic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045335102" sldId="575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451308632" sldId="576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827328487" sldId="578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755735449" sldId="583"/>
        </pc:sldMkLst>
      </pc:sldChg>
      <pc:sldChg chg="del">
        <pc:chgData name="Anatoliy Kigel" userId="7432c6c4687b0a9c" providerId="LiveId" clId="{7A91C555-A7C1-4A8D-86B6-B660AC4426BD}" dt="2023-05-17T17:28:14.135" v="127" actId="47"/>
        <pc:sldMkLst>
          <pc:docMk/>
          <pc:sldMk cId="452571319" sldId="584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989686462" sldId="585"/>
        </pc:sldMkLst>
      </pc:sldChg>
      <pc:sldChg chg="modSp mod">
        <pc:chgData name="Anatoliy Kigel" userId="7432c6c4687b0a9c" providerId="LiveId" clId="{7A91C555-A7C1-4A8D-86B6-B660AC4426BD}" dt="2023-05-17T17:23:17.504" v="77" actId="20577"/>
        <pc:sldMkLst>
          <pc:docMk/>
          <pc:sldMk cId="4281525929" sldId="586"/>
        </pc:sldMkLst>
        <pc:spChg chg="mod">
          <ac:chgData name="Anatoliy Kigel" userId="7432c6c4687b0a9c" providerId="LiveId" clId="{7A91C555-A7C1-4A8D-86B6-B660AC4426BD}" dt="2023-05-17T17:23:17.504" v="77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Функции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ru-RU" sz="6600" b="1" dirty="0"/>
              <a:t>. Перебирающие методы массивов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Полезные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2245588"/>
            <a:ext cx="3414204" cy="23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3416" y="1733064"/>
            <a:ext cx="6361136" cy="142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sz="2400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9417" y="3634780"/>
            <a:ext cx="6984776" cy="20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rgbClr val="00B050"/>
                </a:solidFill>
              </a:rPr>
              <a:t>.map() </a:t>
            </a:r>
            <a:r>
              <a:rPr lang="ru-RU" sz="2400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9496" y="2538563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.reduce()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48C48-EC4E-91BF-EDFF-AD4D1611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390129"/>
            <a:ext cx="7314121" cy="43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#C.1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79876" y="1690930"/>
            <a:ext cx="59406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412776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104103"/>
            <a:ext cx="5683027" cy="453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749</Words>
  <Application>Microsoft Office PowerPoint</Application>
  <PresentationFormat>Широкий екран</PresentationFormat>
  <Paragraphs>59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Полезные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#C.1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2023-05-17T17:29:30Z</dcterms:modified>
</cp:coreProperties>
</file>