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396" r:id="rId13"/>
    <p:sldId id="397" r:id="rId14"/>
    <p:sldId id="498" r:id="rId15"/>
    <p:sldId id="499" r:id="rId16"/>
    <p:sldId id="500" r:id="rId17"/>
    <p:sldId id="501" r:id="rId18"/>
    <p:sldId id="425" r:id="rId19"/>
    <p:sldId id="408" r:id="rId20"/>
    <p:sldId id="422" r:id="rId21"/>
    <p:sldId id="567" r:id="rId22"/>
    <p:sldId id="447" r:id="rId23"/>
    <p:sldId id="525" r:id="rId24"/>
    <p:sldId id="444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D8DAA-F366-47FD-9DC1-FB97879A0AD0}" v="3" dt="2023-05-24T19:46:54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5977" autoAdjust="0"/>
  </p:normalViewPr>
  <p:slideViewPr>
    <p:cSldViewPr>
      <p:cViewPr>
        <p:scale>
          <a:sx n="100" d="100"/>
          <a:sy n="100" d="100"/>
        </p:scale>
        <p:origin x="780" y="2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5DF38CE-DE16-4ABA-B2F3-98D84F2E2290}"/>
    <pc:docChg chg="delSld">
      <pc:chgData name="Anatoliy Kigel" userId="7432c6c4687b0a9c" providerId="LiveId" clId="{A5DF38CE-DE16-4ABA-B2F3-98D84F2E2290}" dt="2023-05-19T18:54:19.026" v="0" actId="2696"/>
      <pc:docMkLst>
        <pc:docMk/>
      </pc:docMkLst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899785685" sldId="474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2765944910" sldId="475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316371881" sldId="476"/>
        </pc:sldMkLst>
      </pc:sldChg>
    </pc:docChg>
  </pc:docChgLst>
  <pc:docChgLst>
    <pc:chgData name="Anatoliy Kigel" userId="7432c6c4687b0a9c" providerId="LiveId" clId="{CE8D8DAA-F366-47FD-9DC1-FB97879A0AD0}"/>
    <pc:docChg chg="undo redo custSel addSld delSld modSld">
      <pc:chgData name="Anatoliy Kigel" userId="7432c6c4687b0a9c" providerId="LiveId" clId="{CE8D8DAA-F366-47FD-9DC1-FB97879A0AD0}" dt="2023-05-24T19:48:25.653" v="161" actId="1035"/>
      <pc:docMkLst>
        <pc:docMk/>
      </pc:docMkLst>
      <pc:sldChg chg="addSp delSp modSp mod">
        <pc:chgData name="Anatoliy Kigel" userId="7432c6c4687b0a9c" providerId="LiveId" clId="{CE8D8DAA-F366-47FD-9DC1-FB97879A0AD0}" dt="2023-05-24T19:30:50.660" v="16" actId="1036"/>
        <pc:sldMkLst>
          <pc:docMk/>
          <pc:sldMk cId="0" sldId="345"/>
        </pc:sldMkLst>
        <pc:spChg chg="del">
          <ac:chgData name="Anatoliy Kigel" userId="7432c6c4687b0a9c" providerId="LiveId" clId="{CE8D8DAA-F366-47FD-9DC1-FB97879A0AD0}" dt="2023-05-24T19:30:44.285" v="7" actId="478"/>
          <ac:spMkLst>
            <pc:docMk/>
            <pc:sldMk cId="0" sldId="345"/>
            <ac:spMk id="8" creationId="{00000000-0000-0000-0000-000000000000}"/>
          </ac:spMkLst>
        </pc:spChg>
        <pc:spChg chg="add del mod">
          <ac:chgData name="Anatoliy Kigel" userId="7432c6c4687b0a9c" providerId="LiveId" clId="{CE8D8DAA-F366-47FD-9DC1-FB97879A0AD0}" dt="2023-05-24T19:30:49.645" v="14" actId="1036"/>
          <ac:spMkLst>
            <pc:docMk/>
            <pc:sldMk cId="0" sldId="345"/>
            <ac:spMk id="13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30:50.660" v="16" actId="1036"/>
          <ac:picMkLst>
            <pc:docMk/>
            <pc:sldMk cId="0" sldId="345"/>
            <ac:picMk id="3" creationId="{00000000-0000-0000-0000-000000000000}"/>
          </ac:picMkLst>
        </pc:picChg>
      </pc:sldChg>
      <pc:sldChg chg="delSp modSp mod">
        <pc:chgData name="Anatoliy Kigel" userId="7432c6c4687b0a9c" providerId="LiveId" clId="{CE8D8DAA-F366-47FD-9DC1-FB97879A0AD0}" dt="2023-05-24T19:30:57.365" v="24" actId="1035"/>
        <pc:sldMkLst>
          <pc:docMk/>
          <pc:sldMk cId="0" sldId="346"/>
        </pc:sldMkLst>
        <pc:spChg chg="mod">
          <ac:chgData name="Anatoliy Kigel" userId="7432c6c4687b0a9c" providerId="LiveId" clId="{CE8D8DAA-F366-47FD-9DC1-FB97879A0AD0}" dt="2023-05-24T19:30:56.356" v="21" actId="1036"/>
          <ac:spMkLst>
            <pc:docMk/>
            <pc:sldMk cId="0" sldId="346"/>
            <ac:spMk id="6" creationId="{00000000-0000-0000-0000-000000000000}"/>
          </ac:spMkLst>
        </pc:spChg>
        <pc:spChg chg="del">
          <ac:chgData name="Anatoliy Kigel" userId="7432c6c4687b0a9c" providerId="LiveId" clId="{CE8D8DAA-F366-47FD-9DC1-FB97879A0AD0}" dt="2023-05-24T19:30:55.197" v="17" actId="478"/>
          <ac:spMkLst>
            <pc:docMk/>
            <pc:sldMk cId="0" sldId="346"/>
            <ac:spMk id="9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30:57.365" v="24" actId="1035"/>
          <ac:picMkLst>
            <pc:docMk/>
            <pc:sldMk cId="0" sldId="346"/>
            <ac:picMk id="10" creationId="{00000000-0000-0000-0000-000000000000}"/>
          </ac:picMkLst>
        </pc:picChg>
      </pc:sldChg>
      <pc:sldChg chg="modSp mod">
        <pc:chgData name="Anatoliy Kigel" userId="7432c6c4687b0a9c" providerId="LiveId" clId="{CE8D8DAA-F366-47FD-9DC1-FB97879A0AD0}" dt="2023-05-24T19:48:25.653" v="161" actId="1035"/>
        <pc:sldMkLst>
          <pc:docMk/>
          <pc:sldMk cId="0" sldId="353"/>
        </pc:sldMkLst>
        <pc:spChg chg="mod">
          <ac:chgData name="Anatoliy Kigel" userId="7432c6c4687b0a9c" providerId="LiveId" clId="{CE8D8DAA-F366-47FD-9DC1-FB97879A0AD0}" dt="2023-05-24T19:48:25.653" v="161" actId="1035"/>
          <ac:spMkLst>
            <pc:docMk/>
            <pc:sldMk cId="0" sldId="353"/>
            <ac:spMk id="8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48:23.949" v="158" actId="1035"/>
          <ac:spMkLst>
            <pc:docMk/>
            <pc:sldMk cId="0" sldId="353"/>
            <ac:spMk id="10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48:23.949" v="158" actId="1035"/>
          <ac:picMkLst>
            <pc:docMk/>
            <pc:sldMk cId="0" sldId="353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CE8D8DAA-F366-47FD-9DC1-FB97879A0AD0}" dt="2023-05-24T19:46:56.137" v="152" actId="20577"/>
        <pc:sldMkLst>
          <pc:docMk/>
          <pc:sldMk cId="1329061896" sldId="396"/>
        </pc:sldMkLst>
        <pc:spChg chg="mod">
          <ac:chgData name="Anatoliy Kigel" userId="7432c6c4687b0a9c" providerId="LiveId" clId="{CE8D8DAA-F366-47FD-9DC1-FB97879A0AD0}" dt="2023-05-24T19:46:56.137" v="15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add del">
        <pc:chgData name="Anatoliy Kigel" userId="7432c6c4687b0a9c" providerId="LiveId" clId="{CE8D8DAA-F366-47FD-9DC1-FB97879A0AD0}" dt="2023-05-24T19:46:54.092" v="151"/>
        <pc:sldMkLst>
          <pc:docMk/>
          <pc:sldMk cId="653578417" sldId="397"/>
        </pc:sldMkLst>
      </pc:sldChg>
      <pc:sldChg chg="modSp del mod">
        <pc:chgData name="Anatoliy Kigel" userId="7432c6c4687b0a9c" providerId="LiveId" clId="{CE8D8DAA-F366-47FD-9DC1-FB97879A0AD0}" dt="2023-05-24T19:47:02.005" v="154" actId="47"/>
        <pc:sldMkLst>
          <pc:docMk/>
          <pc:sldMk cId="1892988636" sldId="423"/>
        </pc:sldMkLst>
        <pc:spChg chg="mod">
          <ac:chgData name="Anatoliy Kigel" userId="7432c6c4687b0a9c" providerId="LiveId" clId="{CE8D8DAA-F366-47FD-9DC1-FB97879A0AD0}" dt="2023-05-24T19:36:37.222" v="69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47:02.005" v="154" actId="47"/>
        <pc:sldMkLst>
          <pc:docMk/>
          <pc:sldMk cId="3863989030" sldId="424"/>
        </pc:sldMkLst>
      </pc:sldChg>
      <pc:sldChg chg="modSp mod">
        <pc:chgData name="Anatoliy Kigel" userId="7432c6c4687b0a9c" providerId="LiveId" clId="{CE8D8DAA-F366-47FD-9DC1-FB97879A0AD0}" dt="2023-05-24T19:47:10.626" v="155" actId="403"/>
        <pc:sldMkLst>
          <pc:docMk/>
          <pc:sldMk cId="236005783" sldId="425"/>
        </pc:sldMkLst>
        <pc:spChg chg="mod">
          <ac:chgData name="Anatoliy Kigel" userId="7432c6c4687b0a9c" providerId="LiveId" clId="{CE8D8DAA-F366-47FD-9DC1-FB97879A0AD0}" dt="2023-05-24T19:47:10.626" v="155" actId="403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CE8D8DAA-F366-47FD-9DC1-FB97879A0AD0}" dt="2023-05-24T19:39:37.473" v="109" actId="20577"/>
        <pc:sldMkLst>
          <pc:docMk/>
          <pc:sldMk cId="1809769971" sldId="444"/>
        </pc:sldMkLst>
        <pc:spChg chg="mod">
          <ac:chgData name="Anatoliy Kigel" userId="7432c6c4687b0a9c" providerId="LiveId" clId="{CE8D8DAA-F366-47FD-9DC1-FB97879A0AD0}" dt="2023-05-24T19:39:37.473" v="109" actId="20577"/>
          <ac:spMkLst>
            <pc:docMk/>
            <pc:sldMk cId="1809769971" sldId="444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CE8D8DAA-F366-47FD-9DC1-FB97879A0AD0}" dt="2023-05-24T19:42:17.116" v="126" actId="404"/>
        <pc:sldMkLst>
          <pc:docMk/>
          <pc:sldMk cId="3747052252" sldId="447"/>
        </pc:sldMkLst>
        <pc:spChg chg="mod">
          <ac:chgData name="Anatoliy Kigel" userId="7432c6c4687b0a9c" providerId="LiveId" clId="{CE8D8DAA-F366-47FD-9DC1-FB97879A0AD0}" dt="2023-05-24T19:37:35.375" v="85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42:17.116" v="126" actId="404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37:21.577" v="75" actId="47"/>
        <pc:sldMkLst>
          <pc:docMk/>
          <pc:sldMk cId="4058259034" sldId="449"/>
        </pc:sldMkLst>
      </pc:sldChg>
      <pc:sldChg chg="modSp mod">
        <pc:chgData name="Anatoliy Kigel" userId="7432c6c4687b0a9c" providerId="LiveId" clId="{CE8D8DAA-F366-47FD-9DC1-FB97879A0AD0}" dt="2023-05-24T19:42:45.816" v="150" actId="404"/>
        <pc:sldMkLst>
          <pc:docMk/>
          <pc:sldMk cId="2229591171" sldId="496"/>
        </pc:sldMkLst>
        <pc:spChg chg="mod">
          <ac:chgData name="Anatoliy Kigel" userId="7432c6c4687b0a9c" providerId="LiveId" clId="{CE8D8DAA-F366-47FD-9DC1-FB97879A0AD0}" dt="2023-05-24T19:42:45.816" v="150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CE8D8DAA-F366-47FD-9DC1-FB97879A0AD0}" dt="2023-05-24T19:46:58.708" v="153" actId="20577"/>
        <pc:sldMkLst>
          <pc:docMk/>
          <pc:sldMk cId="2495425632" sldId="498"/>
        </pc:sldMkLst>
        <pc:spChg chg="mod">
          <ac:chgData name="Anatoliy Kigel" userId="7432c6c4687b0a9c" providerId="LiveId" clId="{CE8D8DAA-F366-47FD-9DC1-FB97879A0AD0}" dt="2023-05-24T19:46:58.708" v="153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delSp modSp del mod">
        <pc:chgData name="Anatoliy Kigel" userId="7432c6c4687b0a9c" providerId="LiveId" clId="{CE8D8DAA-F366-47FD-9DC1-FB97879A0AD0}" dt="2023-05-24T19:34:15.370" v="48" actId="47"/>
        <pc:sldMkLst>
          <pc:docMk/>
          <pc:sldMk cId="1320399867" sldId="503"/>
        </pc:sldMkLst>
        <pc:spChg chg="del">
          <ac:chgData name="Anatoliy Kigel" userId="7432c6c4687b0a9c" providerId="LiveId" clId="{CE8D8DAA-F366-47FD-9DC1-FB97879A0AD0}" dt="2023-05-24T19:31:18.640" v="25" actId="478"/>
          <ac:spMkLst>
            <pc:docMk/>
            <pc:sldMk cId="1320399867" sldId="503"/>
            <ac:spMk id="5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24.846" v="40" actId="1038"/>
          <ac:spMkLst>
            <pc:docMk/>
            <pc:sldMk cId="1320399867" sldId="503"/>
            <ac:spMk id="7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20.993" v="30" actId="1036"/>
          <ac:spMkLst>
            <pc:docMk/>
            <pc:sldMk cId="1320399867" sldId="503"/>
            <ac:spMk id="12" creationId="{00000000-0000-0000-0000-000000000000}"/>
          </ac:spMkLst>
        </pc:spChg>
      </pc:sldChg>
      <pc:sldChg chg="delSp modSp del mod">
        <pc:chgData name="Anatoliy Kigel" userId="7432c6c4687b0a9c" providerId="LiveId" clId="{CE8D8DAA-F366-47FD-9DC1-FB97879A0AD0}" dt="2023-05-24T19:34:15.370" v="48" actId="47"/>
        <pc:sldMkLst>
          <pc:docMk/>
          <pc:sldMk cId="4143157552" sldId="504"/>
        </pc:sldMkLst>
        <pc:spChg chg="del">
          <ac:chgData name="Anatoliy Kigel" userId="7432c6c4687b0a9c" providerId="LiveId" clId="{CE8D8DAA-F366-47FD-9DC1-FB97879A0AD0}" dt="2023-05-24T19:31:30.081" v="41" actId="478"/>
          <ac:spMkLst>
            <pc:docMk/>
            <pc:sldMk cId="4143157552" sldId="504"/>
            <ac:spMk id="5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31.664" v="44" actId="1036"/>
          <ac:spMkLst>
            <pc:docMk/>
            <pc:sldMk cId="4143157552" sldId="504"/>
            <ac:spMk id="12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34:15.370" v="48" actId="47"/>
        <pc:sldMkLst>
          <pc:docMk/>
          <pc:sldMk cId="2257415676" sldId="505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114327094" sldId="513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1473843389" sldId="514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4103888891" sldId="515"/>
        </pc:sldMkLst>
      </pc:sldChg>
      <pc:sldChg chg="del">
        <pc:chgData name="Anatoliy Kigel" userId="7432c6c4687b0a9c" providerId="LiveId" clId="{CE8D8DAA-F366-47FD-9DC1-FB97879A0AD0}" dt="2023-05-24T19:37:51.542" v="87" actId="47"/>
        <pc:sldMkLst>
          <pc:docMk/>
          <pc:sldMk cId="4023351221" sldId="527"/>
        </pc:sldMkLst>
      </pc:sldChg>
      <pc:sldChg chg="del">
        <pc:chgData name="Anatoliy Kigel" userId="7432c6c4687b0a9c" providerId="LiveId" clId="{CE8D8DAA-F366-47FD-9DC1-FB97879A0AD0}" dt="2023-05-24T19:34:15.370" v="48" actId="47"/>
        <pc:sldMkLst>
          <pc:docMk/>
          <pc:sldMk cId="508589481" sldId="530"/>
        </pc:sldMkLst>
      </pc:sldChg>
      <pc:sldChg chg="modSp del mod">
        <pc:chgData name="Anatoliy Kigel" userId="7432c6c4687b0a9c" providerId="LiveId" clId="{CE8D8DAA-F366-47FD-9DC1-FB97879A0AD0}" dt="2023-05-24T19:37:22.971" v="76" actId="47"/>
        <pc:sldMkLst>
          <pc:docMk/>
          <pc:sldMk cId="1460045381" sldId="559"/>
        </pc:sldMkLst>
        <pc:spChg chg="mod">
          <ac:chgData name="Anatoliy Kigel" userId="7432c6c4687b0a9c" providerId="LiveId" clId="{CE8D8DAA-F366-47FD-9DC1-FB97879A0AD0}" dt="2023-05-24T19:36:49.203" v="73" actId="20577"/>
          <ac:spMkLst>
            <pc:docMk/>
            <pc:sldMk cId="1460045381" sldId="559"/>
            <ac:spMk id="3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47:02.005" v="154" actId="47"/>
        <pc:sldMkLst>
          <pc:docMk/>
          <pc:sldMk cId="600371874" sldId="566"/>
        </pc:sldMkLst>
      </pc:sldChg>
      <pc:sldChg chg="add">
        <pc:chgData name="Anatoliy Kigel" userId="7432c6c4687b0a9c" providerId="LiveId" clId="{CE8D8DAA-F366-47FD-9DC1-FB97879A0AD0}" dt="2023-05-24T19:37:19.928" v="74"/>
        <pc:sldMkLst>
          <pc:docMk/>
          <pc:sldMk cId="4169466587" sldId="567"/>
        </pc:sldMkLst>
      </pc:sldChg>
    </pc:docChg>
  </pc:docChgLst>
  <pc:docChgLst>
    <pc:chgData name="Anatoliy Kigel" userId="7432c6c4687b0a9c" providerId="LiveId" clId="{5F6F310A-8699-4764-BA34-3FAD038BC599}"/>
    <pc:docChg chg="delSld">
      <pc:chgData name="Anatoliy Kigel" userId="7432c6c4687b0a9c" providerId="LiveId" clId="{5F6F310A-8699-4764-BA34-3FAD038BC599}" dt="2022-06-03T06:24:42.330" v="0" actId="47"/>
      <pc:docMkLst>
        <pc:docMk/>
      </pc:docMkLst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1158722151" sldId="521"/>
        </pc:sldMkLst>
      </pc:sldChg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747592639" sldId="526"/>
        </pc:sldMkLst>
      </pc:sldChg>
    </pc:docChg>
  </pc:docChgLst>
  <pc:docChgLst>
    <pc:chgData name="Anatoliy Kigel" userId="7432c6c4687b0a9c" providerId="LiveId" clId="{2CF95A32-0F97-44A2-B483-D24C11343829}"/>
    <pc:docChg chg="custSel modSld">
      <pc:chgData name="Anatoliy Kigel" userId="7432c6c4687b0a9c" providerId="LiveId" clId="{2CF95A32-0F97-44A2-B483-D24C11343829}" dt="2022-09-15T07:15:30.239" v="59" actId="1036"/>
      <pc:docMkLst>
        <pc:docMk/>
      </pc:docMkLst>
      <pc:sldChg chg="modSp mod">
        <pc:chgData name="Anatoliy Kigel" userId="7432c6c4687b0a9c" providerId="LiveId" clId="{2CF95A32-0F97-44A2-B483-D24C11343829}" dt="2022-09-15T07:14:40.278" v="14" actId="20577"/>
        <pc:sldMkLst>
          <pc:docMk/>
          <pc:sldMk cId="1320399867" sldId="503"/>
        </pc:sldMkLst>
        <pc:spChg chg="mod">
          <ac:chgData name="Anatoliy Kigel" userId="7432c6c4687b0a9c" providerId="LiveId" clId="{2CF95A32-0F97-44A2-B483-D24C11343829}" dt="2022-09-15T07:14:40.278" v="14" actId="20577"/>
          <ac:spMkLst>
            <pc:docMk/>
            <pc:sldMk cId="1320399867" sldId="503"/>
            <ac:spMk id="7" creationId="{00000000-0000-0000-0000-000000000000}"/>
          </ac:spMkLst>
        </pc:spChg>
      </pc:sldChg>
      <pc:sldChg chg="modSp mod">
        <pc:chgData name="Anatoliy Kigel" userId="7432c6c4687b0a9c" providerId="LiveId" clId="{2CF95A32-0F97-44A2-B483-D24C11343829}" dt="2022-09-15T07:15:02.916" v="32" actId="20577"/>
        <pc:sldMkLst>
          <pc:docMk/>
          <pc:sldMk cId="4143157552" sldId="504"/>
        </pc:sldMkLst>
        <pc:spChg chg="mod">
          <ac:chgData name="Anatoliy Kigel" userId="7432c6c4687b0a9c" providerId="LiveId" clId="{2CF95A32-0F97-44A2-B483-D24C11343829}" dt="2022-09-15T07:15:02.916" v="32" actId="20577"/>
          <ac:spMkLst>
            <pc:docMk/>
            <pc:sldMk cId="4143157552" sldId="504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2CF95A32-0F97-44A2-B483-D24C11343829}" dt="2022-09-15T07:15:30.239" v="59" actId="1036"/>
        <pc:sldMkLst>
          <pc:docMk/>
          <pc:sldMk cId="2257415676" sldId="505"/>
        </pc:sldMkLst>
        <pc:spChg chg="del">
          <ac:chgData name="Anatoliy Kigel" userId="7432c6c4687b0a9c" providerId="LiveId" clId="{2CF95A32-0F97-44A2-B483-D24C11343829}" dt="2022-09-15T07:15:09.441" v="33" actId="478"/>
          <ac:spMkLst>
            <pc:docMk/>
            <pc:sldMk cId="2257415676" sldId="505"/>
            <ac:spMk id="2" creationId="{00000000-0000-0000-0000-000000000000}"/>
          </ac:spMkLst>
        </pc:spChg>
        <pc:spChg chg="add mod">
          <ac:chgData name="Anatoliy Kigel" userId="7432c6c4687b0a9c" providerId="LiveId" clId="{2CF95A32-0F97-44A2-B483-D24C11343829}" dt="2022-09-15T07:15:30.239" v="59" actId="1036"/>
          <ac:spMkLst>
            <pc:docMk/>
            <pc:sldMk cId="2257415676" sldId="505"/>
            <ac:spMk id="4" creationId="{F92D6A71-79C3-499A-16AE-589A3ACF1374}"/>
          </ac:spMkLst>
        </pc:spChg>
        <pc:spChg chg="del">
          <ac:chgData name="Anatoliy Kigel" userId="7432c6c4687b0a9c" providerId="LiveId" clId="{2CF95A32-0F97-44A2-B483-D24C11343829}" dt="2022-09-15T07:15:21.003" v="47" actId="478"/>
          <ac:spMkLst>
            <pc:docMk/>
            <pc:sldMk cId="2257415676" sldId="505"/>
            <ac:spMk id="5" creationId="{00000000-0000-0000-0000-000000000000}"/>
          </ac:spMkLst>
        </pc:spChg>
        <pc:spChg chg="del">
          <ac:chgData name="Anatoliy Kigel" userId="7432c6c4687b0a9c" providerId="LiveId" clId="{2CF95A32-0F97-44A2-B483-D24C11343829}" dt="2022-09-15T07:15:21.969" v="48" actId="478"/>
          <ac:spMkLst>
            <pc:docMk/>
            <pc:sldMk cId="2257415676" sldId="505"/>
            <ac:spMk id="7" creationId="{00000000-0000-0000-0000-000000000000}"/>
          </ac:spMkLst>
        </pc:spChg>
        <pc:spChg chg="mod">
          <ac:chgData name="Anatoliy Kigel" userId="7432c6c4687b0a9c" providerId="LiveId" clId="{2CF95A32-0F97-44A2-B483-D24C11343829}" dt="2022-09-15T07:15:28.680" v="56" actId="1035"/>
          <ac:spMkLst>
            <pc:docMk/>
            <pc:sldMk cId="2257415676" sldId="505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24.05.2023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+mj-lt"/>
              </a:rPr>
              <a:t>ООП и </a:t>
            </a:r>
            <a:r>
              <a:rPr lang="en-US" sz="60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6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</a:t>
            </a:r>
            <a:r>
              <a:rPr lang="en-US" sz="8000" b="1" dirty="0"/>
              <a:t>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Методы </a:t>
            </a:r>
            <a:r>
              <a:rPr lang="en-US" sz="3200" b="1" dirty="0">
                <a:solidFill>
                  <a:srgbClr val="00B050"/>
                </a:solidFill>
              </a:rPr>
              <a:t>.</a:t>
            </a:r>
            <a:r>
              <a:rPr lang="en-US" sz="3200" b="1" dirty="0" err="1">
                <a:solidFill>
                  <a:srgbClr val="00B050"/>
                </a:solidFill>
              </a:rPr>
              <a:t>toString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  <a:r>
              <a:rPr lang="ru-RU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/>
              <a:t>/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32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5. Немного практики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37321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Генератор номеров банковских карт: </a:t>
            </a:r>
            <a:br>
              <a:rPr lang="ru-RU" sz="2400" dirty="0"/>
            </a:br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6946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846546"/>
            <a:ext cx="10441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Принципы и подходы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ООП</a:t>
            </a:r>
            <a:r>
              <a:rPr lang="ru-RU" sz="4400" b="1" dirty="0"/>
              <a:t> в </a:t>
            </a:r>
            <a:r>
              <a:rPr lang="en-US" sz="4400" b="1" dirty="0">
                <a:solidFill>
                  <a:srgbClr val="00B050"/>
                </a:solidFill>
              </a:rPr>
              <a:t>JavaScript</a:t>
            </a:r>
            <a:r>
              <a:rPr lang="en-US" sz="4400" b="1" dirty="0"/>
              <a:t> </a:t>
            </a:r>
            <a:r>
              <a:rPr lang="ru-RU" sz="4400" b="1" dirty="0"/>
              <a:t>и всё, что с этим связано… </a:t>
            </a:r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часть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335205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9816" y="1268760"/>
            <a:ext cx="62646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Задача: </a:t>
            </a:r>
            <a:r>
              <a:rPr lang="ru-RU" sz="2800" dirty="0"/>
              <a:t>Пользователь вводит </a:t>
            </a:r>
            <a:r>
              <a:rPr lang="ru-RU" sz="2800" b="1" dirty="0"/>
              <a:t>номер банковской карты</a:t>
            </a:r>
            <a:r>
              <a:rPr lang="ru-RU" sz="2800" dirty="0"/>
              <a:t>, необходимо проверить </a:t>
            </a:r>
            <a:r>
              <a:rPr lang="ru-RU" sz="2800" b="1" dirty="0"/>
              <a:t>корректный он или нет</a:t>
            </a:r>
            <a:r>
              <a:rPr lang="ru-RU" sz="2800" dirty="0"/>
              <a:t>. И определить тип платёжной системы: </a:t>
            </a:r>
            <a:r>
              <a:rPr lang="en-US" sz="2800" b="1" dirty="0"/>
              <a:t>Visa, Mastercard, Maestro</a:t>
            </a:r>
            <a:r>
              <a:rPr lang="ru-RU" sz="2800" b="1" dirty="0"/>
              <a:t> или Другая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Подсказка: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MasterCard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это не только 5-ка в начале,</a:t>
            </a:r>
          </a:p>
          <a:p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Длинна номера карты это не всегда 16 цифр,</a:t>
            </a:r>
          </a:p>
          <a:p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Генератор номеров вам в помощь.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#E.1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717032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5108991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078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365665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" y="1124744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77272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24744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260648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6726</TotalTime>
  <Words>900</Words>
  <Application>Microsoft Office PowerPoint</Application>
  <PresentationFormat>Широкий екран</PresentationFormat>
  <Paragraphs>90</Paragraphs>
  <Slides>24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2023-05-24T19:48:26Z</dcterms:modified>
</cp:coreProperties>
</file>