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496" r:id="rId2"/>
    <p:sldId id="530" r:id="rId3"/>
    <p:sldId id="503" r:id="rId4"/>
    <p:sldId id="504" r:id="rId5"/>
    <p:sldId id="505" r:id="rId6"/>
    <p:sldId id="513" r:id="rId7"/>
    <p:sldId id="514" r:id="rId8"/>
    <p:sldId id="515" r:id="rId9"/>
    <p:sldId id="423" r:id="rId10"/>
    <p:sldId id="424" r:id="rId11"/>
    <p:sldId id="566" r:id="rId12"/>
    <p:sldId id="474" r:id="rId13"/>
    <p:sldId id="475" r:id="rId14"/>
    <p:sldId id="476" r:id="rId15"/>
    <p:sldId id="425" r:id="rId16"/>
    <p:sldId id="553" r:id="rId17"/>
    <p:sldId id="375" r:id="rId18"/>
    <p:sldId id="449" r:id="rId19"/>
    <p:sldId id="559" r:id="rId20"/>
    <p:sldId id="525" r:id="rId21"/>
    <p:sldId id="527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35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A5DF38CE-DE16-4ABA-B2F3-98D84F2E2290}"/>
    <pc:docChg chg="delSld">
      <pc:chgData name="Anatoliy Kigel" userId="7432c6c4687b0a9c" providerId="LiveId" clId="{A5DF38CE-DE16-4ABA-B2F3-98D84F2E2290}" dt="2023-05-19T18:54:19.026" v="0" actId="2696"/>
      <pc:docMkLst>
        <pc:docMk/>
      </pc:docMkLst>
      <pc:sldChg chg="del">
        <pc:chgData name="Anatoliy Kigel" userId="7432c6c4687b0a9c" providerId="LiveId" clId="{A5DF38CE-DE16-4ABA-B2F3-98D84F2E2290}" dt="2023-05-19T18:54:19.026" v="0" actId="2696"/>
        <pc:sldMkLst>
          <pc:docMk/>
          <pc:sldMk cId="899785685" sldId="474"/>
        </pc:sldMkLst>
      </pc:sldChg>
      <pc:sldChg chg="del">
        <pc:chgData name="Anatoliy Kigel" userId="7432c6c4687b0a9c" providerId="LiveId" clId="{A5DF38CE-DE16-4ABA-B2F3-98D84F2E2290}" dt="2023-05-19T18:54:19.026" v="0" actId="2696"/>
        <pc:sldMkLst>
          <pc:docMk/>
          <pc:sldMk cId="2765944910" sldId="475"/>
        </pc:sldMkLst>
      </pc:sldChg>
      <pc:sldChg chg="del">
        <pc:chgData name="Anatoliy Kigel" userId="7432c6c4687b0a9c" providerId="LiveId" clId="{A5DF38CE-DE16-4ABA-B2F3-98D84F2E2290}" dt="2023-05-19T18:54:19.026" v="0" actId="2696"/>
        <pc:sldMkLst>
          <pc:docMk/>
          <pc:sldMk cId="316371881" sldId="476"/>
        </pc:sldMkLst>
      </pc:sldChg>
    </pc:docChg>
  </pc:docChgLst>
  <pc:docChgLst>
    <pc:chgData name="Anatoliy Kigel" userId="7432c6c4687b0a9c" providerId="LiveId" clId="{5F6F310A-8699-4764-BA34-3FAD038BC599}"/>
    <pc:docChg chg="delSld">
      <pc:chgData name="Anatoliy Kigel" userId="7432c6c4687b0a9c" providerId="LiveId" clId="{5F6F310A-8699-4764-BA34-3FAD038BC599}" dt="2022-06-03T06:24:42.330" v="0" actId="47"/>
      <pc:docMkLst>
        <pc:docMk/>
      </pc:docMkLst>
      <pc:sldChg chg="del">
        <pc:chgData name="Anatoliy Kigel" userId="7432c6c4687b0a9c" providerId="LiveId" clId="{5F6F310A-8699-4764-BA34-3FAD038BC599}" dt="2022-06-03T06:24:42.330" v="0" actId="47"/>
        <pc:sldMkLst>
          <pc:docMk/>
          <pc:sldMk cId="1158722151" sldId="521"/>
        </pc:sldMkLst>
      </pc:sldChg>
      <pc:sldChg chg="del">
        <pc:chgData name="Anatoliy Kigel" userId="7432c6c4687b0a9c" providerId="LiveId" clId="{5F6F310A-8699-4764-BA34-3FAD038BC599}" dt="2022-06-03T06:24:42.330" v="0" actId="47"/>
        <pc:sldMkLst>
          <pc:docMk/>
          <pc:sldMk cId="747592639" sldId="526"/>
        </pc:sldMkLst>
      </pc:sldChg>
    </pc:docChg>
  </pc:docChgLst>
  <pc:docChgLst>
    <pc:chgData name="Anatoliy Kigel" userId="7432c6c4687b0a9c" providerId="LiveId" clId="{2CF95A32-0F97-44A2-B483-D24C11343829}"/>
    <pc:docChg chg="custSel modSld">
      <pc:chgData name="Anatoliy Kigel" userId="7432c6c4687b0a9c" providerId="LiveId" clId="{2CF95A32-0F97-44A2-B483-D24C11343829}" dt="2022-09-15T07:15:30.239" v="59" actId="1036"/>
      <pc:docMkLst>
        <pc:docMk/>
      </pc:docMkLst>
      <pc:sldChg chg="modSp mod">
        <pc:chgData name="Anatoliy Kigel" userId="7432c6c4687b0a9c" providerId="LiveId" clId="{2CF95A32-0F97-44A2-B483-D24C11343829}" dt="2022-09-15T07:14:40.278" v="14" actId="20577"/>
        <pc:sldMkLst>
          <pc:docMk/>
          <pc:sldMk cId="1320399867" sldId="503"/>
        </pc:sldMkLst>
        <pc:spChg chg="mod">
          <ac:chgData name="Anatoliy Kigel" userId="7432c6c4687b0a9c" providerId="LiveId" clId="{2CF95A32-0F97-44A2-B483-D24C11343829}" dt="2022-09-15T07:14:40.278" v="14" actId="20577"/>
          <ac:spMkLst>
            <pc:docMk/>
            <pc:sldMk cId="1320399867" sldId="503"/>
            <ac:spMk id="7" creationId="{00000000-0000-0000-0000-000000000000}"/>
          </ac:spMkLst>
        </pc:spChg>
      </pc:sldChg>
      <pc:sldChg chg="modSp mod">
        <pc:chgData name="Anatoliy Kigel" userId="7432c6c4687b0a9c" providerId="LiveId" clId="{2CF95A32-0F97-44A2-B483-D24C11343829}" dt="2022-09-15T07:15:02.916" v="32" actId="20577"/>
        <pc:sldMkLst>
          <pc:docMk/>
          <pc:sldMk cId="4143157552" sldId="504"/>
        </pc:sldMkLst>
        <pc:spChg chg="mod">
          <ac:chgData name="Anatoliy Kigel" userId="7432c6c4687b0a9c" providerId="LiveId" clId="{2CF95A32-0F97-44A2-B483-D24C11343829}" dt="2022-09-15T07:15:02.916" v="32" actId="20577"/>
          <ac:spMkLst>
            <pc:docMk/>
            <pc:sldMk cId="4143157552" sldId="504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2CF95A32-0F97-44A2-B483-D24C11343829}" dt="2022-09-15T07:15:30.239" v="59" actId="1036"/>
        <pc:sldMkLst>
          <pc:docMk/>
          <pc:sldMk cId="2257415676" sldId="505"/>
        </pc:sldMkLst>
        <pc:spChg chg="del">
          <ac:chgData name="Anatoliy Kigel" userId="7432c6c4687b0a9c" providerId="LiveId" clId="{2CF95A32-0F97-44A2-B483-D24C11343829}" dt="2022-09-15T07:15:09.441" v="33" actId="478"/>
          <ac:spMkLst>
            <pc:docMk/>
            <pc:sldMk cId="2257415676" sldId="505"/>
            <ac:spMk id="2" creationId="{00000000-0000-0000-0000-000000000000}"/>
          </ac:spMkLst>
        </pc:spChg>
        <pc:spChg chg="add mod">
          <ac:chgData name="Anatoliy Kigel" userId="7432c6c4687b0a9c" providerId="LiveId" clId="{2CF95A32-0F97-44A2-B483-D24C11343829}" dt="2022-09-15T07:15:30.239" v="59" actId="1036"/>
          <ac:spMkLst>
            <pc:docMk/>
            <pc:sldMk cId="2257415676" sldId="505"/>
            <ac:spMk id="4" creationId="{F92D6A71-79C3-499A-16AE-589A3ACF1374}"/>
          </ac:spMkLst>
        </pc:spChg>
        <pc:spChg chg="del">
          <ac:chgData name="Anatoliy Kigel" userId="7432c6c4687b0a9c" providerId="LiveId" clId="{2CF95A32-0F97-44A2-B483-D24C11343829}" dt="2022-09-15T07:15:21.003" v="47" actId="478"/>
          <ac:spMkLst>
            <pc:docMk/>
            <pc:sldMk cId="2257415676" sldId="505"/>
            <ac:spMk id="5" creationId="{00000000-0000-0000-0000-000000000000}"/>
          </ac:spMkLst>
        </pc:spChg>
        <pc:spChg chg="del">
          <ac:chgData name="Anatoliy Kigel" userId="7432c6c4687b0a9c" providerId="LiveId" clId="{2CF95A32-0F97-44A2-B483-D24C11343829}" dt="2022-09-15T07:15:21.969" v="48" actId="478"/>
          <ac:spMkLst>
            <pc:docMk/>
            <pc:sldMk cId="2257415676" sldId="505"/>
            <ac:spMk id="7" creationId="{00000000-0000-0000-0000-000000000000}"/>
          </ac:spMkLst>
        </pc:spChg>
        <pc:spChg chg="mod">
          <ac:chgData name="Anatoliy Kigel" userId="7432c6c4687b0a9c" providerId="LiveId" clId="{2CF95A32-0F97-44A2-B483-D24C11343829}" dt="2022-09-15T07:15:28.680" v="56" actId="1035"/>
          <ac:spMkLst>
            <pc:docMk/>
            <pc:sldMk cId="2257415676" sldId="505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8F1FDCB9-098F-4DE3-BE15-A662176DA672}"/>
    <pc:docChg chg="undo custSel addSld delSld modSld sldOrd">
      <pc:chgData name="Anatoliy Kigel" userId="7432c6c4687b0a9c" providerId="LiveId" clId="{8F1FDCB9-098F-4DE3-BE15-A662176DA672}" dt="2021-10-20T13:39:43.338" v="198" actId="47"/>
      <pc:docMkLst>
        <pc:docMk/>
      </pc:docMkLst>
      <pc:sldChg chg="add">
        <pc:chgData name="Anatoliy Kigel" userId="7432c6c4687b0a9c" providerId="LiveId" clId="{8F1FDCB9-098F-4DE3-BE15-A662176DA672}" dt="2021-10-12T08:41:38.235" v="93"/>
        <pc:sldMkLst>
          <pc:docMk/>
          <pc:sldMk cId="1023776530" sldId="362"/>
        </pc:sldMkLst>
      </pc:sldChg>
      <pc:sldChg chg="modSp mod">
        <pc:chgData name="Anatoliy Kigel" userId="7432c6c4687b0a9c" providerId="LiveId" clId="{8F1FDCB9-098F-4DE3-BE15-A662176DA672}" dt="2021-10-11T10:03:29.445" v="32" actId="20577"/>
        <pc:sldMkLst>
          <pc:docMk/>
          <pc:sldMk cId="1329061896" sldId="396"/>
        </pc:sldMkLst>
        <pc:spChg chg="mod">
          <ac:chgData name="Anatoliy Kigel" userId="7432c6c4687b0a9c" providerId="LiveId" clId="{8F1FDCB9-098F-4DE3-BE15-A662176DA672}" dt="2021-10-11T10:03:29.445" v="32" actId="2057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1T10:04:04.432" v="44" actId="207"/>
        <pc:sldMkLst>
          <pc:docMk/>
          <pc:sldMk cId="653578417" sldId="397"/>
        </pc:sldMkLst>
        <pc:spChg chg="mod">
          <ac:chgData name="Anatoliy Kigel" userId="7432c6c4687b0a9c" providerId="LiveId" clId="{8F1FDCB9-098F-4DE3-BE15-A662176DA672}" dt="2021-10-11T10:03:39.266" v="36" actId="403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1T10:04:04.432" v="44" actId="207"/>
          <ac:spMkLst>
            <pc:docMk/>
            <pc:sldMk cId="653578417" sldId="397"/>
            <ac:spMk id="12" creationId="{00000000-0000-0000-0000-000000000000}"/>
          </ac:spMkLst>
        </pc:spChg>
      </pc:sldChg>
      <pc:sldChg chg="delSp modSp add mod">
        <pc:chgData name="Anatoliy Kigel" userId="7432c6c4687b0a9c" providerId="LiveId" clId="{8F1FDCB9-098F-4DE3-BE15-A662176DA672}" dt="2021-10-12T08:52:45.479" v="185" actId="20577"/>
        <pc:sldMkLst>
          <pc:docMk/>
          <pc:sldMk cId="3433583361" sldId="399"/>
        </pc:sldMkLst>
        <pc:spChg chg="mod">
          <ac:chgData name="Anatoliy Kigel" userId="7432c6c4687b0a9c" providerId="LiveId" clId="{8F1FDCB9-098F-4DE3-BE15-A662176DA672}" dt="2021-10-12T08:52:45.479" v="185" actId="20577"/>
          <ac:spMkLst>
            <pc:docMk/>
            <pc:sldMk cId="3433583361" sldId="399"/>
            <ac:spMk id="6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52:01.934" v="149" actId="478"/>
          <ac:spMkLst>
            <pc:docMk/>
            <pc:sldMk cId="3433583361" sldId="399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2T08:51:38.667" v="142" actId="20577"/>
        <pc:sldMkLst>
          <pc:docMk/>
          <pc:sldMk cId="1104923429" sldId="424"/>
        </pc:sldMkLst>
        <pc:spChg chg="mod">
          <ac:chgData name="Anatoliy Kigel" userId="7432c6c4687b0a9c" providerId="LiveId" clId="{8F1FDCB9-098F-4DE3-BE15-A662176DA672}" dt="2021-10-12T08:51:38.667" v="142" actId="20577"/>
          <ac:spMkLst>
            <pc:docMk/>
            <pc:sldMk cId="1104923429" sldId="424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486339162" sldId="43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548793034" sldId="43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746723659" sldId="43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2585329170" sldId="440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894146141" sldId="44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135077634" sldId="44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044230651" sldId="44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472899663" sldId="445"/>
        </pc:sldMkLst>
      </pc:sldChg>
      <pc:sldChg chg="modSp mod">
        <pc:chgData name="Anatoliy Kigel" userId="7432c6c4687b0a9c" providerId="LiveId" clId="{8F1FDCB9-098F-4DE3-BE15-A662176DA672}" dt="2021-10-12T08:51:31.842" v="132" actId="20577"/>
        <pc:sldMkLst>
          <pc:docMk/>
          <pc:sldMk cId="899785685" sldId="474"/>
        </pc:sldMkLst>
        <pc:spChg chg="mod">
          <ac:chgData name="Anatoliy Kigel" userId="7432c6c4687b0a9c" providerId="LiveId" clId="{8F1FDCB9-098F-4DE3-BE15-A662176DA672}" dt="2021-10-12T08:51:31.842" v="132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Sp delSp mod">
        <pc:chgData name="Anatoliy Kigel" userId="7432c6c4687b0a9c" providerId="LiveId" clId="{8F1FDCB9-098F-4DE3-BE15-A662176DA672}" dt="2021-10-12T08:41:18.868" v="92" actId="22"/>
        <pc:sldMkLst>
          <pc:docMk/>
          <pc:sldMk cId="316371881" sldId="476"/>
        </pc:sldMkLst>
        <pc:picChg chg="add del">
          <ac:chgData name="Anatoliy Kigel" userId="7432c6c4687b0a9c" providerId="LiveId" clId="{8F1FDCB9-098F-4DE3-BE15-A662176DA672}" dt="2021-10-12T08:41:18.868" v="92" actId="22"/>
          <ac:picMkLst>
            <pc:docMk/>
            <pc:sldMk cId="316371881" sldId="476"/>
            <ac:picMk id="4" creationId="{8C66BA34-BFA7-43CB-9480-8D3994509325}"/>
          </ac:picMkLst>
        </pc:picChg>
      </pc:sldChg>
      <pc:sldChg chg="modSp mod">
        <pc:chgData name="Anatoliy Kigel" userId="7432c6c4687b0a9c" providerId="LiveId" clId="{8F1FDCB9-098F-4DE3-BE15-A662176DA672}" dt="2021-10-11T10:02:36.080" v="23" actId="20577"/>
        <pc:sldMkLst>
          <pc:docMk/>
          <pc:sldMk cId="2229591171" sldId="496"/>
        </pc:sldMkLst>
        <pc:spChg chg="mod">
          <ac:chgData name="Anatoliy Kigel" userId="7432c6c4687b0a9c" providerId="LiveId" clId="{8F1FDCB9-098F-4DE3-BE15-A662176DA672}" dt="2021-10-11T10:02:36.080" v="23" actId="20577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2T08:51:25.590" v="130" actId="20577"/>
        <pc:sldMkLst>
          <pc:docMk/>
          <pc:sldMk cId="2495425632" sldId="498"/>
        </pc:sldMkLst>
        <pc:spChg chg="mod">
          <ac:chgData name="Anatoliy Kigel" userId="7432c6c4687b0a9c" providerId="LiveId" clId="{8F1FDCB9-098F-4DE3-BE15-A662176DA672}" dt="2021-10-12T08:51:25.590" v="130" actId="20577"/>
          <ac:spMkLst>
            <pc:docMk/>
            <pc:sldMk cId="2495425632" sldId="498"/>
            <ac:spMk id="5" creationId="{00000000-0000-0000-0000-000000000000}"/>
          </ac:spMkLst>
        </pc:spChg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23048596" sldId="503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1320399867" sldId="503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02286017" sldId="504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4143157552" sldId="504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1381425848" sldId="505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2257415676" sldId="505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262371164" sldId="506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3509013144" sldId="506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510695199" sldId="507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1667631082" sldId="507"/>
        </pc:sldMkLst>
      </pc:sldChg>
      <pc:sldChg chg="modSp mod">
        <pc:chgData name="Anatoliy Kigel" userId="7432c6c4687b0a9c" providerId="LiveId" clId="{8F1FDCB9-098F-4DE3-BE15-A662176DA672}" dt="2021-10-12T08:51:29.019" v="131" actId="20577"/>
        <pc:sldMkLst>
          <pc:docMk/>
          <pc:sldMk cId="114327094" sldId="513"/>
        </pc:sldMkLst>
        <pc:spChg chg="mod">
          <ac:chgData name="Anatoliy Kigel" userId="7432c6c4687b0a9c" providerId="LiveId" clId="{8F1FDCB9-098F-4DE3-BE15-A662176DA672}" dt="2021-10-12T08:51:29.019" v="131" actId="20577"/>
          <ac:spMkLst>
            <pc:docMk/>
            <pc:sldMk cId="114327094" sldId="513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88518476" sldId="523"/>
        </pc:sldMkLst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111026985" sldId="524"/>
        </pc:sldMkLst>
      </pc:sldChg>
      <pc:sldChg chg="delSp modSp mod ord">
        <pc:chgData name="Anatoliy Kigel" userId="7432c6c4687b0a9c" providerId="LiveId" clId="{8F1FDCB9-098F-4DE3-BE15-A662176DA672}" dt="2021-10-12T08:53:24.116" v="197" actId="1035"/>
        <pc:sldMkLst>
          <pc:docMk/>
          <pc:sldMk cId="4023351221" sldId="527"/>
        </pc:sldMkLst>
        <pc:spChg chg="mod">
          <ac:chgData name="Anatoliy Kigel" userId="7432c6c4687b0a9c" providerId="LiveId" clId="{8F1FDCB9-098F-4DE3-BE15-A662176DA672}" dt="2021-10-12T08:53:24.116" v="197" actId="1035"/>
          <ac:spMkLst>
            <pc:docMk/>
            <pc:sldMk cId="4023351221" sldId="527"/>
            <ac:spMk id="3" creationId="{00000000-0000-0000-0000-000000000000}"/>
          </ac:spMkLst>
        </pc:spChg>
        <pc:spChg chg="del">
          <ac:chgData name="Anatoliy Kigel" userId="7432c6c4687b0a9c" providerId="LiveId" clId="{8F1FDCB9-098F-4DE3-BE15-A662176DA672}" dt="2021-10-12T08:36:59.115" v="74" actId="478"/>
          <ac:spMkLst>
            <pc:docMk/>
            <pc:sldMk cId="4023351221" sldId="52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37:35.927" v="87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3:16.066" v="193" actId="1035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8F1FDCB9-098F-4DE3-BE15-A662176DA672}" dt="2021-10-12T08:37:33.681" v="86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del mod">
        <pc:chgData name="Anatoliy Kigel" userId="7432c6c4687b0a9c" providerId="LiveId" clId="{8F1FDCB9-098F-4DE3-BE15-A662176DA672}" dt="2021-10-12T08:41:55.429" v="96" actId="47"/>
        <pc:sldMkLst>
          <pc:docMk/>
          <pc:sldMk cId="1506378298" sldId="528"/>
        </pc:sldMkLst>
        <pc:spChg chg="mod">
          <ac:chgData name="Anatoliy Kigel" userId="7432c6c4687b0a9c" providerId="LiveId" clId="{8F1FDCB9-098F-4DE3-BE15-A662176DA672}" dt="2021-10-11T10:05:56.277" v="46" actId="20577"/>
          <ac:spMkLst>
            <pc:docMk/>
            <pc:sldMk cId="1506378298" sldId="528"/>
            <ac:spMk id="3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1T10:03:21.002" v="28" actId="20577"/>
        <pc:sldMkLst>
          <pc:docMk/>
          <pc:sldMk cId="508589481" sldId="530"/>
        </pc:sldMkLst>
        <pc:spChg chg="mod">
          <ac:chgData name="Anatoliy Kigel" userId="7432c6c4687b0a9c" providerId="LiveId" clId="{8F1FDCB9-098F-4DE3-BE15-A662176DA672}" dt="2021-10-11T10:03:21.002" v="28" actId="20577"/>
          <ac:spMkLst>
            <pc:docMk/>
            <pc:sldMk cId="508589481" sldId="530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665538273" sldId="530"/>
        </pc:sldMkLst>
      </pc:sldChg>
      <pc:sldChg chg="delSp modSp add mod">
        <pc:chgData name="Anatoliy Kigel" userId="7432c6c4687b0a9c" providerId="LiveId" clId="{8F1FDCB9-098F-4DE3-BE15-A662176DA672}" dt="2021-10-12T08:51:50.682" v="146" actId="1036"/>
        <pc:sldMkLst>
          <pc:docMk/>
          <pc:sldMk cId="1460045381" sldId="559"/>
        </pc:sldMkLst>
        <pc:spChg chg="mod">
          <ac:chgData name="Anatoliy Kigel" userId="7432c6c4687b0a9c" providerId="LiveId" clId="{8F1FDCB9-098F-4DE3-BE15-A662176DA672}" dt="2021-10-12T08:51:48.477" v="143" actId="1036"/>
          <ac:spMkLst>
            <pc:docMk/>
            <pc:sldMk cId="1460045381" sldId="559"/>
            <ac:spMk id="3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49:05.407" v="128"/>
          <ac:spMkLst>
            <pc:docMk/>
            <pc:sldMk cId="1460045381" sldId="559"/>
            <ac:spMk id="4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1:50.682" v="146" actId="1036"/>
          <ac:spMkLst>
            <pc:docMk/>
            <pc:sldMk cId="1460045381" sldId="559"/>
            <ac:spMk id="5" creationId="{00000000-0000-0000-0000-000000000000}"/>
          </ac:spMkLst>
        </pc:spChg>
      </pc:sldChg>
      <pc:sldChg chg="add">
        <pc:chgData name="Anatoliy Kigel" userId="7432c6c4687b0a9c" providerId="LiveId" clId="{8F1FDCB9-098F-4DE3-BE15-A662176DA672}" dt="2021-10-12T08:48:52.744" v="97"/>
        <pc:sldMkLst>
          <pc:docMk/>
          <pc:sldMk cId="81633327" sldId="564"/>
        </pc:sldMkLst>
      </pc:sldChg>
    </pc:docChg>
  </pc:docChgLst>
  <pc:docChgLst>
    <pc:chgData name="Anatoliy Kigel" userId="7432c6c4687b0a9c" providerId="LiveId" clId="{10D481EC-89B5-4893-9203-A2DBFE33F9CF}"/>
    <pc:docChg chg="modSld">
      <pc:chgData name="Anatoliy Kigel" userId="7432c6c4687b0a9c" providerId="LiveId" clId="{10D481EC-89B5-4893-9203-A2DBFE33F9CF}" dt="2021-03-02T08:41:01.921" v="5"/>
      <pc:docMkLst>
        <pc:docMk/>
      </pc:docMkLst>
      <pc:sldChg chg="modSp mod">
        <pc:chgData name="Anatoliy Kigel" userId="7432c6c4687b0a9c" providerId="LiveId" clId="{10D481EC-89B5-4893-9203-A2DBFE33F9CF}" dt="2021-03-02T08:40:50.587" v="2" actId="20577"/>
        <pc:sldMkLst>
          <pc:docMk/>
          <pc:sldMk cId="894146141" sldId="441"/>
        </pc:sldMkLst>
        <pc:spChg chg="mod">
          <ac:chgData name="Anatoliy Kigel" userId="7432c6c4687b0a9c" providerId="LiveId" clId="{10D481EC-89B5-4893-9203-A2DBFE33F9CF}" dt="2021-03-02T08:40:50.587" v="2" actId="20577"/>
          <ac:spMkLst>
            <pc:docMk/>
            <pc:sldMk cId="894146141" sldId="441"/>
            <ac:spMk id="6" creationId="{00000000-0000-0000-0000-000000000000}"/>
          </ac:spMkLst>
        </pc:spChg>
      </pc:sldChg>
      <pc:sldChg chg="modSp mod">
        <pc:chgData name="Anatoliy Kigel" userId="7432c6c4687b0a9c" providerId="LiveId" clId="{10D481EC-89B5-4893-9203-A2DBFE33F9CF}" dt="2021-03-02T08:40:54.314" v="3"/>
        <pc:sldMkLst>
          <pc:docMk/>
          <pc:sldMk cId="1135077634" sldId="442"/>
        </pc:sldMkLst>
        <pc:spChg chg="mod">
          <ac:chgData name="Anatoliy Kigel" userId="7432c6c4687b0a9c" providerId="LiveId" clId="{10D481EC-89B5-4893-9203-A2DBFE33F9CF}" dt="2021-03-02T08:40:54.314" v="3"/>
          <ac:spMkLst>
            <pc:docMk/>
            <pc:sldMk cId="1135077634" sldId="442"/>
            <ac:spMk id="7" creationId="{84A01DDD-6D23-482F-BE40-207AF1DE5706}"/>
          </ac:spMkLst>
        </pc:spChg>
      </pc:sldChg>
      <pc:sldChg chg="modSp mod">
        <pc:chgData name="Anatoliy Kigel" userId="7432c6c4687b0a9c" providerId="LiveId" clId="{10D481EC-89B5-4893-9203-A2DBFE33F9CF}" dt="2021-03-02T08:41:01.921" v="5"/>
        <pc:sldMkLst>
          <pc:docMk/>
          <pc:sldMk cId="3044230651" sldId="443"/>
        </pc:sldMkLst>
        <pc:spChg chg="mod">
          <ac:chgData name="Anatoliy Kigel" userId="7432c6c4687b0a9c" providerId="LiveId" clId="{10D481EC-89B5-4893-9203-A2DBFE33F9CF}" dt="2021-03-02T08:41:01.921" v="5"/>
          <ac:spMkLst>
            <pc:docMk/>
            <pc:sldMk cId="3044230651" sldId="443"/>
            <ac:spMk id="8" creationId="{85A9E417-A8F2-4BCE-B6AC-EE4805AC1BD6}"/>
          </ac:spMkLst>
        </pc:spChg>
      </pc:sldChg>
      <pc:sldChg chg="modSp mod">
        <pc:chgData name="Anatoliy Kigel" userId="7432c6c4687b0a9c" providerId="LiveId" clId="{10D481EC-89B5-4893-9203-A2DBFE33F9CF}" dt="2021-03-02T08:40:57.962" v="4"/>
        <pc:sldMkLst>
          <pc:docMk/>
          <pc:sldMk cId="1472899663" sldId="445"/>
        </pc:sldMkLst>
        <pc:spChg chg="mod">
          <ac:chgData name="Anatoliy Kigel" userId="7432c6c4687b0a9c" providerId="LiveId" clId="{10D481EC-89B5-4893-9203-A2DBFE33F9CF}" dt="2021-03-02T08:40:57.962" v="4"/>
          <ac:spMkLst>
            <pc:docMk/>
            <pc:sldMk cId="1472899663" sldId="445"/>
            <ac:spMk id="6" creationId="{401FAB0E-8148-42A5-93A4-F44DA5AC654C}"/>
          </ac:spMkLst>
        </pc:spChg>
      </pc:sldChg>
    </pc:docChg>
  </pc:docChgLst>
  <pc:docChgLst>
    <pc:chgData name="Anatoliy Kigel" userId="7432c6c4687b0a9c" providerId="LiveId" clId="{4D706A2C-F85E-42B1-8ADD-5537800B2C38}"/>
    <pc:docChg chg="undo redo custSel addSld delSld modSld">
      <pc:chgData name="Anatoliy Kigel" userId="7432c6c4687b0a9c" providerId="LiveId" clId="{4D706A2C-F85E-42B1-8ADD-5537800B2C38}" dt="2022-01-29T18:22:09.229" v="329" actId="47"/>
      <pc:docMkLst>
        <pc:docMk/>
      </pc:docMkLst>
      <pc:sldChg chg="add del">
        <pc:chgData name="Anatoliy Kigel" userId="7432c6c4687b0a9c" providerId="LiveId" clId="{4D706A2C-F85E-42B1-8ADD-5537800B2C38}" dt="2022-01-24T07:33:01.235" v="89" actId="47"/>
        <pc:sldMkLst>
          <pc:docMk/>
          <pc:sldMk cId="1023776530" sldId="362"/>
        </pc:sldMkLst>
      </pc:sldChg>
      <pc:sldChg chg="delSp modSp add del mod">
        <pc:chgData name="Anatoliy Kigel" userId="7432c6c4687b0a9c" providerId="LiveId" clId="{4D706A2C-F85E-42B1-8ADD-5537800B2C38}" dt="2022-01-29T18:22:09.229" v="329" actId="47"/>
        <pc:sldMkLst>
          <pc:docMk/>
          <pc:sldMk cId="3522936592" sldId="387"/>
        </pc:sldMkLst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2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4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6" creationId="{00000000-0000-0000-0000-000000000000}"/>
          </ac:spMkLst>
        </pc:spChg>
        <pc:spChg chg="del">
          <ac:chgData name="Anatoliy Kigel" userId="7432c6c4687b0a9c" providerId="LiveId" clId="{4D706A2C-F85E-42B1-8ADD-5537800B2C38}" dt="2022-01-24T07:30:06.945" v="70" actId="478"/>
          <ac:spMkLst>
            <pc:docMk/>
            <pc:sldMk cId="3522936592" sldId="387"/>
            <ac:spMk id="7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53.732" v="86" actId="20577"/>
          <ac:spMkLst>
            <pc:docMk/>
            <pc:sldMk cId="3522936592" sldId="387"/>
            <ac:spMk id="10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29.991" v="76" actId="1076"/>
          <ac:spMkLst>
            <pc:docMk/>
            <pc:sldMk cId="3522936592" sldId="387"/>
            <ac:spMk id="11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12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13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9T18:20:13.593" v="278" actId="20577"/>
        <pc:sldMkLst>
          <pc:docMk/>
          <pc:sldMk cId="3253847286" sldId="413"/>
        </pc:sldMkLst>
        <pc:spChg chg="mod">
          <ac:chgData name="Anatoliy Kigel" userId="7432c6c4687b0a9c" providerId="LiveId" clId="{4D706A2C-F85E-42B1-8ADD-5537800B2C38}" dt="2022-01-29T18:20:13.593" v="278" actId="20577"/>
          <ac:spMkLst>
            <pc:docMk/>
            <pc:sldMk cId="3253847286" sldId="4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42:29.964" v="166" actId="20577"/>
        <pc:sldMkLst>
          <pc:docMk/>
          <pc:sldMk cId="1306185162" sldId="422"/>
        </pc:sldMkLst>
        <pc:spChg chg="mod">
          <ac:chgData name="Anatoliy Kigel" userId="7432c6c4687b0a9c" providerId="LiveId" clId="{4D706A2C-F85E-42B1-8ADD-5537800B2C38}" dt="2022-01-24T07:42:29.964" v="166" actId="20577"/>
          <ac:spMkLst>
            <pc:docMk/>
            <pc:sldMk cId="1306185162" sldId="42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4D706A2C-F85E-42B1-8ADD-5537800B2C38}" dt="2022-01-24T07:35:44.351" v="115" actId="20577"/>
        <pc:sldMkLst>
          <pc:docMk/>
          <pc:sldMk cId="1892988636" sldId="423"/>
        </pc:sldMkLst>
        <pc:spChg chg="mod">
          <ac:chgData name="Anatoliy Kigel" userId="7432c6c4687b0a9c" providerId="LiveId" clId="{4D706A2C-F85E-42B1-8ADD-5537800B2C38}" dt="2022-01-24T07:35:44.351" v="115" actId="20577"/>
          <ac:spMkLst>
            <pc:docMk/>
            <pc:sldMk cId="1892988636" sldId="423"/>
            <ac:spMk id="5" creationId="{00000000-0000-0000-0000-000000000000}"/>
          </ac:spMkLst>
        </pc:spChg>
      </pc:sldChg>
      <pc:sldChg chg="add del">
        <pc:chgData name="Anatoliy Kigel" userId="7432c6c4687b0a9c" providerId="LiveId" clId="{4D706A2C-F85E-42B1-8ADD-5537800B2C38}" dt="2022-01-24T07:33:01.235" v="89" actId="47"/>
        <pc:sldMkLst>
          <pc:docMk/>
          <pc:sldMk cId="1104923429" sldId="424"/>
        </pc:sldMkLst>
      </pc:sldChg>
      <pc:sldChg chg="add">
        <pc:chgData name="Anatoliy Kigel" userId="7432c6c4687b0a9c" providerId="LiveId" clId="{4D706A2C-F85E-42B1-8ADD-5537800B2C38}" dt="2022-01-24T07:35:38.747" v="113"/>
        <pc:sldMkLst>
          <pc:docMk/>
          <pc:sldMk cId="3863989030" sldId="424"/>
        </pc:sldMkLst>
      </pc:sldChg>
      <pc:sldChg chg="modSp mod">
        <pc:chgData name="Anatoliy Kigel" userId="7432c6c4687b0a9c" providerId="LiveId" clId="{4D706A2C-F85E-42B1-8ADD-5537800B2C38}" dt="2022-01-29T18:22:02.362" v="328" actId="20577"/>
        <pc:sldMkLst>
          <pc:docMk/>
          <pc:sldMk cId="236005783" sldId="425"/>
        </pc:sldMkLst>
        <pc:spChg chg="mod">
          <ac:chgData name="Anatoliy Kigel" userId="7432c6c4687b0a9c" providerId="LiveId" clId="{4D706A2C-F85E-42B1-8ADD-5537800B2C38}" dt="2022-01-29T18:22:02.362" v="328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4D706A2C-F85E-42B1-8ADD-5537800B2C38}" dt="2022-01-24T07:43:48.842" v="261" actId="47"/>
        <pc:sldMkLst>
          <pc:docMk/>
          <pc:sldMk cId="1809769971" sldId="444"/>
        </pc:sldMkLst>
        <pc:spChg chg="mod">
          <ac:chgData name="Anatoliy Kigel" userId="7432c6c4687b0a9c" providerId="LiveId" clId="{4D706A2C-F85E-42B1-8ADD-5537800B2C38}" dt="2022-01-24T07:43:18.899" v="259" actId="20577"/>
          <ac:spMkLst>
            <pc:docMk/>
            <pc:sldMk cId="1809769971" sldId="444"/>
            <ac:spMk id="7" creationId="{00000000-0000-0000-0000-000000000000}"/>
          </ac:spMkLst>
        </pc:spChg>
      </pc:sldChg>
      <pc:sldChg chg="modSp del mod">
        <pc:chgData name="Anatoliy Kigel" userId="7432c6c4687b0a9c" providerId="LiveId" clId="{4D706A2C-F85E-42B1-8ADD-5537800B2C38}" dt="2022-01-24T07:43:50.784" v="262" actId="47"/>
        <pc:sldMkLst>
          <pc:docMk/>
          <pc:sldMk cId="1245348439" sldId="445"/>
        </pc:sldMkLst>
        <pc:spChg chg="mod">
          <ac:chgData name="Anatoliy Kigel" userId="7432c6c4687b0a9c" providerId="LiveId" clId="{4D706A2C-F85E-42B1-8ADD-5537800B2C38}" dt="2022-01-24T07:37:47.367" v="155" actId="20577"/>
          <ac:spMkLst>
            <pc:docMk/>
            <pc:sldMk cId="1245348439" sldId="445"/>
            <ac:spMk id="3" creationId="{00000000-0000-0000-0000-000000000000}"/>
          </ac:spMkLst>
        </pc:spChg>
      </pc:sldChg>
      <pc:sldChg chg="add">
        <pc:chgData name="Anatoliy Kigel" userId="7432c6c4687b0a9c" providerId="LiveId" clId="{4D706A2C-F85E-42B1-8ADD-5537800B2C38}" dt="2022-01-24T07:36:32.081" v="127"/>
        <pc:sldMkLst>
          <pc:docMk/>
          <pc:sldMk cId="4058259034" sldId="449"/>
        </pc:sldMkLst>
      </pc:sldChg>
      <pc:sldChg chg="modSp mod">
        <pc:chgData name="Anatoliy Kigel" userId="7432c6c4687b0a9c" providerId="LiveId" clId="{4D706A2C-F85E-42B1-8ADD-5537800B2C38}" dt="2022-01-24T07:35:49.299" v="117" actId="20577"/>
        <pc:sldMkLst>
          <pc:docMk/>
          <pc:sldMk cId="899785685" sldId="474"/>
        </pc:sldMkLst>
        <pc:spChg chg="mod">
          <ac:chgData name="Anatoliy Kigel" userId="7432c6c4687b0a9c" providerId="LiveId" clId="{4D706A2C-F85E-42B1-8ADD-5537800B2C38}" dt="2022-01-24T07:35:49.299" v="117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28:23.808" v="13" actId="1036"/>
        <pc:sldMkLst>
          <pc:docMk/>
          <pc:sldMk cId="4143157552" sldId="504"/>
        </pc:sldMkLst>
        <pc:spChg chg="mod">
          <ac:chgData name="Anatoliy Kigel" userId="7432c6c4687b0a9c" providerId="LiveId" clId="{4D706A2C-F85E-42B1-8ADD-5537800B2C38}" dt="2022-01-24T07:28:23.808" v="13" actId="1036"/>
          <ac:spMkLst>
            <pc:docMk/>
            <pc:sldMk cId="4143157552" sldId="504"/>
            <ac:spMk id="7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9T18:21:11.392" v="324" actId="20577"/>
        <pc:sldMkLst>
          <pc:docMk/>
          <pc:sldMk cId="1473843389" sldId="514"/>
        </pc:sldMkLst>
        <pc:spChg chg="mod">
          <ac:chgData name="Anatoliy Kigel" userId="7432c6c4687b0a9c" providerId="LiveId" clId="{4D706A2C-F85E-42B1-8ADD-5537800B2C38}" dt="2022-01-29T18:21:05.282" v="311" actId="403"/>
          <ac:spMkLst>
            <pc:docMk/>
            <pc:sldMk cId="1473843389" sldId="514"/>
            <ac:spMk id="25" creationId="{00000000-0000-0000-0000-000000000000}"/>
          </ac:spMkLst>
        </pc:spChg>
        <pc:spChg chg="mod">
          <ac:chgData name="Anatoliy Kigel" userId="7432c6c4687b0a9c" providerId="LiveId" clId="{4D706A2C-F85E-42B1-8ADD-5537800B2C38}" dt="2022-01-29T18:21:11.392" v="324" actId="20577"/>
          <ac:spMkLst>
            <pc:docMk/>
            <pc:sldMk cId="1473843389" sldId="514"/>
            <ac:spMk id="26" creationId="{00000000-0000-0000-0000-000000000000}"/>
          </ac:spMkLst>
        </pc:spChg>
      </pc:sldChg>
      <pc:sldChg chg="del">
        <pc:chgData name="Anatoliy Kigel" userId="7432c6c4687b0a9c" providerId="LiveId" clId="{4D706A2C-F85E-42B1-8ADD-5537800B2C38}" dt="2022-01-29T18:21:16.467" v="325" actId="47"/>
        <pc:sldMkLst>
          <pc:docMk/>
          <pc:sldMk cId="2592369890" sldId="519"/>
        </pc:sldMkLst>
      </pc:sldChg>
      <pc:sldChg chg="modSp mod">
        <pc:chgData name="Anatoliy Kigel" userId="7432c6c4687b0a9c" providerId="LiveId" clId="{4D706A2C-F85E-42B1-8ADD-5537800B2C38}" dt="2022-01-24T07:34:40.119" v="112" actId="1036"/>
        <pc:sldMkLst>
          <pc:docMk/>
          <pc:sldMk cId="747592639" sldId="526"/>
        </pc:sldMkLst>
        <pc:spChg chg="mod">
          <ac:chgData name="Anatoliy Kigel" userId="7432c6c4687b0a9c" providerId="LiveId" clId="{4D706A2C-F85E-42B1-8ADD-5537800B2C38}" dt="2022-01-24T07:34:37.434" v="110" actId="403"/>
          <ac:spMkLst>
            <pc:docMk/>
            <pc:sldMk cId="747592639" sldId="526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4:33.350" v="104" actId="1036"/>
          <ac:spMkLst>
            <pc:docMk/>
            <pc:sldMk cId="747592639" sldId="526"/>
            <ac:spMk id="5" creationId="{00000000-0000-0000-0000-000000000000}"/>
          </ac:spMkLst>
        </pc:spChg>
        <pc:picChg chg="mod">
          <ac:chgData name="Anatoliy Kigel" userId="7432c6c4687b0a9c" providerId="LiveId" clId="{4D706A2C-F85E-42B1-8ADD-5537800B2C38}" dt="2022-01-24T07:34:40.119" v="112" actId="1036"/>
          <ac:picMkLst>
            <pc:docMk/>
            <pc:sldMk cId="747592639" sldId="526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4D706A2C-F85E-42B1-8ADD-5537800B2C38}" dt="2022-01-24T07:44:08.898" v="264" actId="1076"/>
        <pc:sldMkLst>
          <pc:docMk/>
          <pc:sldMk cId="4023351221" sldId="527"/>
        </pc:sldMkLst>
        <pc:spChg chg="mod">
          <ac:chgData name="Anatoliy Kigel" userId="7432c6c4687b0a9c" providerId="LiveId" clId="{4D706A2C-F85E-42B1-8ADD-5537800B2C38}" dt="2022-01-24T07:44:06.752" v="263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44:08.898" v="264" actId="1076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4D706A2C-F85E-42B1-8ADD-5537800B2C38}" dt="2022-01-24T07:44:06.752" v="263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4D706A2C-F85E-42B1-8ADD-5537800B2C38}" dt="2022-01-24T07:44:19.487" v="270" actId="1035"/>
        <pc:sldMkLst>
          <pc:docMk/>
          <pc:sldMk cId="1460045381" sldId="559"/>
        </pc:sldMkLst>
        <pc:spChg chg="mod">
          <ac:chgData name="Anatoliy Kigel" userId="7432c6c4687b0a9c" providerId="LiveId" clId="{4D706A2C-F85E-42B1-8ADD-5537800B2C38}" dt="2022-01-24T07:44:19.487" v="270" actId="1035"/>
          <ac:spMkLst>
            <pc:docMk/>
            <pc:sldMk cId="1460045381" sldId="559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7:29.255" v="151" actId="1035"/>
          <ac:spMkLst>
            <pc:docMk/>
            <pc:sldMk cId="1460045381" sldId="559"/>
            <ac:spMk id="5" creationId="{00000000-0000-0000-0000-000000000000}"/>
          </ac:spMkLst>
        </pc:spChg>
      </pc:sldChg>
      <pc:sldChg chg="del">
        <pc:chgData name="Anatoliy Kigel" userId="7432c6c4687b0a9c" providerId="LiveId" clId="{4D706A2C-F85E-42B1-8ADD-5537800B2C38}" dt="2022-01-24T07:36:40.572" v="128" actId="47"/>
        <pc:sldMkLst>
          <pc:docMk/>
          <pc:sldMk cId="81633327" sldId="564"/>
        </pc:sldMkLst>
      </pc:sldChg>
      <pc:sldChg chg="modSp add del mod">
        <pc:chgData name="Anatoliy Kigel" userId="7432c6c4687b0a9c" providerId="LiveId" clId="{4D706A2C-F85E-42B1-8ADD-5537800B2C38}" dt="2022-01-29T18:22:09.229" v="329" actId="47"/>
        <pc:sldMkLst>
          <pc:docMk/>
          <pc:sldMk cId="417739081" sldId="565"/>
        </pc:sldMkLst>
        <pc:spChg chg="mod">
          <ac:chgData name="Anatoliy Kigel" userId="7432c6c4687b0a9c" providerId="LiveId" clId="{4D706A2C-F85E-42B1-8ADD-5537800B2C38}" dt="2022-01-24T07:35:59.202" v="126" actId="20577"/>
          <ac:spMkLst>
            <pc:docMk/>
            <pc:sldMk cId="417739081" sldId="565"/>
            <ac:spMk id="5" creationId="{00000000-0000-0000-0000-000000000000}"/>
          </ac:spMkLst>
        </pc:spChg>
      </pc:sldChg>
      <pc:sldChg chg="add">
        <pc:chgData name="Anatoliy Kigel" userId="7432c6c4687b0a9c" providerId="LiveId" clId="{4D706A2C-F85E-42B1-8ADD-5537800B2C38}" dt="2022-01-24T07:35:38.747" v="113"/>
        <pc:sldMkLst>
          <pc:docMk/>
          <pc:sldMk cId="600371874" sldId="566"/>
        </pc:sldMkLst>
      </pc:sldChg>
    </pc:docChg>
  </pc:docChgLst>
  <pc:docChgLst>
    <pc:chgData name="Anatoliy Kigel" userId="7432c6c4687b0a9c" providerId="LiveId" clId="{905722A7-4D61-422B-8DD7-87BCBD5319E9}"/>
    <pc:docChg chg="undo custSel addSld delSld modSld sldOrd">
      <pc:chgData name="Anatoliy Kigel" userId="7432c6c4687b0a9c" providerId="LiveId" clId="{905722A7-4D61-422B-8DD7-87BCBD5319E9}" dt="2023-05-28T09:16:55.735" v="101" actId="20577"/>
      <pc:docMkLst>
        <pc:docMk/>
      </pc:docMkLst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41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45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46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53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55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56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57"/>
        </pc:sldMkLst>
      </pc:sldChg>
      <pc:sldChg chg="addSp delSp modSp add mod">
        <pc:chgData name="Anatoliy Kigel" userId="7432c6c4687b0a9c" providerId="LiveId" clId="{905722A7-4D61-422B-8DD7-87BCBD5319E9}" dt="2023-05-28T09:13:38.133" v="95" actId="1035"/>
        <pc:sldMkLst>
          <pc:docMk/>
          <pc:sldMk cId="1969206996" sldId="375"/>
        </pc:sldMkLst>
        <pc:spChg chg="del">
          <ac:chgData name="Anatoliy Kigel" userId="7432c6c4687b0a9c" providerId="LiveId" clId="{905722A7-4D61-422B-8DD7-87BCBD5319E9}" dt="2023-05-28T09:13:18.128" v="81" actId="478"/>
          <ac:spMkLst>
            <pc:docMk/>
            <pc:sldMk cId="1969206996" sldId="375"/>
            <ac:spMk id="2" creationId="{00000000-0000-0000-0000-000000000000}"/>
          </ac:spMkLst>
        </pc:spChg>
        <pc:spChg chg="add del mod">
          <ac:chgData name="Anatoliy Kigel" userId="7432c6c4687b0a9c" providerId="LiveId" clId="{905722A7-4D61-422B-8DD7-87BCBD5319E9}" dt="2023-05-28T09:12:30.905" v="54" actId="478"/>
          <ac:spMkLst>
            <pc:docMk/>
            <pc:sldMk cId="1969206996" sldId="375"/>
            <ac:spMk id="4" creationId="{2B47DAB7-A8B5-C584-EE16-8535A433B309}"/>
          </ac:spMkLst>
        </pc:spChg>
        <pc:spChg chg="add del mod">
          <ac:chgData name="Anatoliy Kigel" userId="7432c6c4687b0a9c" providerId="LiveId" clId="{905722A7-4D61-422B-8DD7-87BCBD5319E9}" dt="2023-05-28T09:12:44.924" v="73" actId="14100"/>
          <ac:spMkLst>
            <pc:docMk/>
            <pc:sldMk cId="1969206996" sldId="375"/>
            <ac:spMk id="5" creationId="{00000000-0000-0000-0000-000000000000}"/>
          </ac:spMkLst>
        </pc:spChg>
        <pc:spChg chg="mod">
          <ac:chgData name="Anatoliy Kigel" userId="7432c6c4687b0a9c" providerId="LiveId" clId="{905722A7-4D61-422B-8DD7-87BCBD5319E9}" dt="2023-05-28T09:13:03.321" v="77" actId="113"/>
          <ac:spMkLst>
            <pc:docMk/>
            <pc:sldMk cId="1969206996" sldId="375"/>
            <ac:spMk id="8" creationId="{00000000-0000-0000-0000-000000000000}"/>
          </ac:spMkLst>
        </pc:spChg>
        <pc:spChg chg="mod">
          <ac:chgData name="Anatoliy Kigel" userId="7432c6c4687b0a9c" providerId="LiveId" clId="{905722A7-4D61-422B-8DD7-87BCBD5319E9}" dt="2023-05-28T09:13:19.695" v="87" actId="1036"/>
          <ac:spMkLst>
            <pc:docMk/>
            <pc:sldMk cId="1969206996" sldId="375"/>
            <ac:spMk id="9" creationId="{00000000-0000-0000-0000-000000000000}"/>
          </ac:spMkLst>
        </pc:spChg>
        <pc:spChg chg="mod">
          <ac:chgData name="Anatoliy Kigel" userId="7432c6c4687b0a9c" providerId="LiveId" clId="{905722A7-4D61-422B-8DD7-87BCBD5319E9}" dt="2023-05-28T09:13:38.133" v="95" actId="1035"/>
          <ac:spMkLst>
            <pc:docMk/>
            <pc:sldMk cId="1969206996" sldId="375"/>
            <ac:spMk id="15" creationId="{00000000-0000-0000-0000-000000000000}"/>
          </ac:spMkLst>
        </pc:spChg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3313378822" sldId="376"/>
        </pc:sldMkLst>
      </pc:sldChg>
      <pc:sldChg chg="del">
        <pc:chgData name="Anatoliy Kigel" userId="7432c6c4687b0a9c" providerId="LiveId" clId="{905722A7-4D61-422B-8DD7-87BCBD5319E9}" dt="2023-05-28T09:01:26.903" v="36" actId="47"/>
        <pc:sldMkLst>
          <pc:docMk/>
          <pc:sldMk cId="1329061896" sldId="396"/>
        </pc:sldMkLst>
      </pc:sldChg>
      <pc:sldChg chg="del">
        <pc:chgData name="Anatoliy Kigel" userId="7432c6c4687b0a9c" providerId="LiveId" clId="{905722A7-4D61-422B-8DD7-87BCBD5319E9}" dt="2023-05-28T09:01:26.903" v="36" actId="47"/>
        <pc:sldMkLst>
          <pc:docMk/>
          <pc:sldMk cId="653578417" sldId="397"/>
        </pc:sldMkLst>
      </pc:sldChg>
      <pc:sldChg chg="del">
        <pc:chgData name="Anatoliy Kigel" userId="7432c6c4687b0a9c" providerId="LiveId" clId="{905722A7-4D61-422B-8DD7-87BCBD5319E9}" dt="2023-05-28T09:01:59.057" v="39" actId="47"/>
        <pc:sldMkLst>
          <pc:docMk/>
          <pc:sldMk cId="359246607" sldId="408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3253847286" sldId="413"/>
        </pc:sldMkLst>
      </pc:sldChg>
      <pc:sldChg chg="del">
        <pc:chgData name="Anatoliy Kigel" userId="7432c6c4687b0a9c" providerId="LiveId" clId="{905722A7-4D61-422B-8DD7-87BCBD5319E9}" dt="2023-05-28T09:01:59.057" v="39" actId="47"/>
        <pc:sldMkLst>
          <pc:docMk/>
          <pc:sldMk cId="1306185162" sldId="422"/>
        </pc:sldMkLst>
      </pc:sldChg>
      <pc:sldChg chg="modSp mod">
        <pc:chgData name="Anatoliy Kigel" userId="7432c6c4687b0a9c" providerId="LiveId" clId="{905722A7-4D61-422B-8DD7-87BCBD5319E9}" dt="2023-05-28T09:01:46.501" v="38" actId="20577"/>
        <pc:sldMkLst>
          <pc:docMk/>
          <pc:sldMk cId="1892988636" sldId="423"/>
        </pc:sldMkLst>
        <pc:spChg chg="mod">
          <ac:chgData name="Anatoliy Kigel" userId="7432c6c4687b0a9c" providerId="LiveId" clId="{905722A7-4D61-422B-8DD7-87BCBD5319E9}" dt="2023-05-28T09:01:46.501" v="38" actId="20577"/>
          <ac:spMkLst>
            <pc:docMk/>
            <pc:sldMk cId="1892988636" sldId="423"/>
            <ac:spMk id="5" creationId="{00000000-0000-0000-0000-000000000000}"/>
          </ac:spMkLst>
        </pc:spChg>
      </pc:sldChg>
      <pc:sldChg chg="modSp mod">
        <pc:chgData name="Anatoliy Kigel" userId="7432c6c4687b0a9c" providerId="LiveId" clId="{905722A7-4D61-422B-8DD7-87BCBD5319E9}" dt="2023-05-28T09:16:55.735" v="101" actId="20577"/>
        <pc:sldMkLst>
          <pc:docMk/>
          <pc:sldMk cId="236005783" sldId="425"/>
        </pc:sldMkLst>
        <pc:spChg chg="mod">
          <ac:chgData name="Anatoliy Kigel" userId="7432c6c4687b0a9c" providerId="LiveId" clId="{905722A7-4D61-422B-8DD7-87BCBD5319E9}" dt="2023-05-28T09:16:55.735" v="101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del">
        <pc:chgData name="Anatoliy Kigel" userId="7432c6c4687b0a9c" providerId="LiveId" clId="{905722A7-4D61-422B-8DD7-87BCBD5319E9}" dt="2023-05-28T09:02:10.472" v="40" actId="47"/>
        <pc:sldMkLst>
          <pc:docMk/>
          <pc:sldMk cId="1809769971" sldId="444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1990921513" sldId="460"/>
        </pc:sldMkLst>
      </pc:sldChg>
      <pc:sldChg chg="modSp add mod">
        <pc:chgData name="Anatoliy Kigel" userId="7432c6c4687b0a9c" providerId="LiveId" clId="{905722A7-4D61-422B-8DD7-87BCBD5319E9}" dt="2023-05-28T09:16:50.739" v="100" actId="20577"/>
        <pc:sldMkLst>
          <pc:docMk/>
          <pc:sldMk cId="899785685" sldId="474"/>
        </pc:sldMkLst>
        <pc:spChg chg="mod">
          <ac:chgData name="Anatoliy Kigel" userId="7432c6c4687b0a9c" providerId="LiveId" clId="{905722A7-4D61-422B-8DD7-87BCBD5319E9}" dt="2023-05-28T09:16:50.739" v="100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">
        <pc:chgData name="Anatoliy Kigel" userId="7432c6c4687b0a9c" providerId="LiveId" clId="{905722A7-4D61-422B-8DD7-87BCBD5319E9}" dt="2023-05-28T09:04:47.758" v="50"/>
        <pc:sldMkLst>
          <pc:docMk/>
          <pc:sldMk cId="2765944910" sldId="475"/>
        </pc:sldMkLst>
      </pc:sldChg>
      <pc:sldChg chg="add">
        <pc:chgData name="Anatoliy Kigel" userId="7432c6c4687b0a9c" providerId="LiveId" clId="{905722A7-4D61-422B-8DD7-87BCBD5319E9}" dt="2023-05-28T09:04:47.758" v="50"/>
        <pc:sldMkLst>
          <pc:docMk/>
          <pc:sldMk cId="316371881" sldId="476"/>
        </pc:sldMkLst>
      </pc:sldChg>
      <pc:sldChg chg="modSp mod">
        <pc:chgData name="Anatoliy Kigel" userId="7432c6c4687b0a9c" providerId="LiveId" clId="{905722A7-4D61-422B-8DD7-87BCBD5319E9}" dt="2023-05-28T08:59:29.122" v="15" actId="20577"/>
        <pc:sldMkLst>
          <pc:docMk/>
          <pc:sldMk cId="2229591171" sldId="496"/>
        </pc:sldMkLst>
        <pc:spChg chg="mod">
          <ac:chgData name="Anatoliy Kigel" userId="7432c6c4687b0a9c" providerId="LiveId" clId="{905722A7-4D61-422B-8DD7-87BCBD5319E9}" dt="2023-05-28T08:59:29.122" v="15" actId="20577"/>
          <ac:spMkLst>
            <pc:docMk/>
            <pc:sldMk cId="2229591171" sldId="496"/>
            <ac:spMk id="9" creationId="{00000000-0000-0000-0000-000000000000}"/>
          </ac:spMkLst>
        </pc:spChg>
      </pc:sldChg>
      <pc:sldChg chg="del">
        <pc:chgData name="Anatoliy Kigel" userId="7432c6c4687b0a9c" providerId="LiveId" clId="{905722A7-4D61-422B-8DD7-87BCBD5319E9}" dt="2023-05-28T09:01:26.903" v="36" actId="47"/>
        <pc:sldMkLst>
          <pc:docMk/>
          <pc:sldMk cId="2495425632" sldId="498"/>
        </pc:sldMkLst>
      </pc:sldChg>
      <pc:sldChg chg="del">
        <pc:chgData name="Anatoliy Kigel" userId="7432c6c4687b0a9c" providerId="LiveId" clId="{905722A7-4D61-422B-8DD7-87BCBD5319E9}" dt="2023-05-28T09:01:26.903" v="36" actId="47"/>
        <pc:sldMkLst>
          <pc:docMk/>
          <pc:sldMk cId="1532842395" sldId="499"/>
        </pc:sldMkLst>
      </pc:sldChg>
      <pc:sldChg chg="del">
        <pc:chgData name="Anatoliy Kigel" userId="7432c6c4687b0a9c" providerId="LiveId" clId="{905722A7-4D61-422B-8DD7-87BCBD5319E9}" dt="2023-05-28T09:01:26.903" v="36" actId="47"/>
        <pc:sldMkLst>
          <pc:docMk/>
          <pc:sldMk cId="2453015292" sldId="500"/>
        </pc:sldMkLst>
      </pc:sldChg>
      <pc:sldChg chg="del">
        <pc:chgData name="Anatoliy Kigel" userId="7432c6c4687b0a9c" providerId="LiveId" clId="{905722A7-4D61-422B-8DD7-87BCBD5319E9}" dt="2023-05-28T09:01:18.822" v="35" actId="47"/>
        <pc:sldMkLst>
          <pc:docMk/>
          <pc:sldMk cId="1657804849" sldId="501"/>
        </pc:sldMkLst>
      </pc:sldChg>
      <pc:sldChg chg="delSp modSp mod">
        <pc:chgData name="Anatoliy Kigel" userId="7432c6c4687b0a9c" providerId="LiveId" clId="{905722A7-4D61-422B-8DD7-87BCBD5319E9}" dt="2023-05-28T09:01:05.004" v="34" actId="1035"/>
        <pc:sldMkLst>
          <pc:docMk/>
          <pc:sldMk cId="1320399867" sldId="503"/>
        </pc:sldMkLst>
        <pc:spChg chg="del">
          <ac:chgData name="Anatoliy Kigel" userId="7432c6c4687b0a9c" providerId="LiveId" clId="{905722A7-4D61-422B-8DD7-87BCBD5319E9}" dt="2023-05-28T09:00:59.846" v="19" actId="478"/>
          <ac:spMkLst>
            <pc:docMk/>
            <pc:sldMk cId="1320399867" sldId="503"/>
            <ac:spMk id="5" creationId="{00000000-0000-0000-0000-000000000000}"/>
          </ac:spMkLst>
        </pc:spChg>
        <pc:spChg chg="mod">
          <ac:chgData name="Anatoliy Kigel" userId="7432c6c4687b0a9c" providerId="LiveId" clId="{905722A7-4D61-422B-8DD7-87BCBD5319E9}" dt="2023-05-28T09:01:05.004" v="34" actId="1035"/>
          <ac:spMkLst>
            <pc:docMk/>
            <pc:sldMk cId="1320399867" sldId="503"/>
            <ac:spMk id="7" creationId="{00000000-0000-0000-0000-000000000000}"/>
          </ac:spMkLst>
        </pc:spChg>
        <pc:spChg chg="mod">
          <ac:chgData name="Anatoliy Kigel" userId="7432c6c4687b0a9c" providerId="LiveId" clId="{905722A7-4D61-422B-8DD7-87BCBD5319E9}" dt="2023-05-28T09:01:00.869" v="23" actId="1036"/>
          <ac:spMkLst>
            <pc:docMk/>
            <pc:sldMk cId="1320399867" sldId="503"/>
            <ac:spMk id="12" creationId="{00000000-0000-0000-0000-000000000000}"/>
          </ac:spMkLst>
        </pc:spChg>
      </pc:sldChg>
      <pc:sldChg chg="delSp mod">
        <pc:chgData name="Anatoliy Kigel" userId="7432c6c4687b0a9c" providerId="LiveId" clId="{905722A7-4D61-422B-8DD7-87BCBD5319E9}" dt="2023-05-28T09:00:58.152" v="18" actId="478"/>
        <pc:sldMkLst>
          <pc:docMk/>
          <pc:sldMk cId="4143157552" sldId="504"/>
        </pc:sldMkLst>
        <pc:spChg chg="del">
          <ac:chgData name="Anatoliy Kigel" userId="7432c6c4687b0a9c" providerId="LiveId" clId="{905722A7-4D61-422B-8DD7-87BCBD5319E9}" dt="2023-05-28T09:00:58.152" v="18" actId="478"/>
          <ac:spMkLst>
            <pc:docMk/>
            <pc:sldMk cId="4143157552" sldId="504"/>
            <ac:spMk id="5" creationId="{00000000-0000-0000-0000-000000000000}"/>
          </ac:spMkLst>
        </pc:spChg>
      </pc:sldChg>
      <pc:sldChg chg="modSp mod">
        <pc:chgData name="Anatoliy Kigel" userId="7432c6c4687b0a9c" providerId="LiveId" clId="{905722A7-4D61-422B-8DD7-87BCBD5319E9}" dt="2023-05-28T09:01:43.897" v="37" actId="20577"/>
        <pc:sldMkLst>
          <pc:docMk/>
          <pc:sldMk cId="114327094" sldId="513"/>
        </pc:sldMkLst>
        <pc:spChg chg="mod">
          <ac:chgData name="Anatoliy Kigel" userId="7432c6c4687b0a9c" providerId="LiveId" clId="{905722A7-4D61-422B-8DD7-87BCBD5319E9}" dt="2023-05-28T09:01:43.897" v="37" actId="20577"/>
          <ac:spMkLst>
            <pc:docMk/>
            <pc:sldMk cId="114327094" sldId="5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905722A7-4D61-422B-8DD7-87BCBD5319E9}" dt="2023-05-28T09:14:03.012" v="99" actId="1035"/>
        <pc:sldMkLst>
          <pc:docMk/>
          <pc:sldMk cId="4023351221" sldId="527"/>
        </pc:sldMkLst>
        <pc:spChg chg="mod">
          <ac:chgData name="Anatoliy Kigel" userId="7432c6c4687b0a9c" providerId="LiveId" clId="{905722A7-4D61-422B-8DD7-87BCBD5319E9}" dt="2023-05-28T09:02:22.858" v="49" actId="403"/>
          <ac:spMkLst>
            <pc:docMk/>
            <pc:sldMk cId="4023351221" sldId="527"/>
            <ac:spMk id="3" creationId="{00000000-0000-0000-0000-000000000000}"/>
          </ac:spMkLst>
        </pc:spChg>
        <pc:spChg chg="mod">
          <ac:chgData name="Anatoliy Kigel" userId="7432c6c4687b0a9c" providerId="LiveId" clId="{905722A7-4D61-422B-8DD7-87BCBD5319E9}" dt="2023-05-28T09:14:03.012" v="99" actId="1035"/>
          <ac:spMkLst>
            <pc:docMk/>
            <pc:sldMk cId="4023351221" sldId="527"/>
            <ac:spMk id="27" creationId="{00000000-0000-0000-0000-000000000000}"/>
          </ac:spMkLst>
        </pc:spChg>
      </pc:sldChg>
      <pc:sldChg chg="modSp mod">
        <pc:chgData name="Anatoliy Kigel" userId="7432c6c4687b0a9c" providerId="LiveId" clId="{905722A7-4D61-422B-8DD7-87BCBD5319E9}" dt="2023-05-28T09:00:49.842" v="17" actId="20577"/>
        <pc:sldMkLst>
          <pc:docMk/>
          <pc:sldMk cId="508589481" sldId="530"/>
        </pc:sldMkLst>
        <pc:spChg chg="mod">
          <ac:chgData name="Anatoliy Kigel" userId="7432c6c4687b0a9c" providerId="LiveId" clId="{905722A7-4D61-422B-8DD7-87BCBD5319E9}" dt="2023-05-28T09:00:49.842" v="17" actId="20577"/>
          <ac:spMkLst>
            <pc:docMk/>
            <pc:sldMk cId="508589481" sldId="530"/>
            <ac:spMk id="5" creationId="{00000000-0000-0000-0000-000000000000}"/>
          </ac:spMkLst>
        </pc:spChg>
      </pc:sldChg>
      <pc:sldChg chg="add ord">
        <pc:chgData name="Anatoliy Kigel" userId="7432c6c4687b0a9c" providerId="LiveId" clId="{905722A7-4D61-422B-8DD7-87BCBD5319E9}" dt="2023-05-28T09:13:49.085" v="97"/>
        <pc:sldMkLst>
          <pc:docMk/>
          <pc:sldMk cId="4087088411" sldId="553"/>
        </pc:sldMkLst>
      </pc:sldChg>
    </pc:docChg>
  </pc:docChgLst>
  <pc:docChgLst>
    <pc:chgData name="Anatoliy Kigel" userId="7432c6c4687b0a9c" providerId="LiveId" clId="{65B31AE5-D199-445F-8D30-9AB7516F2116}"/>
    <pc:docChg chg="undo custSel addSld delSld modSld">
      <pc:chgData name="Anatoliy Kigel" userId="7432c6c4687b0a9c" providerId="LiveId" clId="{65B31AE5-D199-445F-8D30-9AB7516F2116}" dt="2021-03-02T08:36:46.983" v="652" actId="1036"/>
      <pc:docMkLst>
        <pc:docMk/>
      </pc:docMkLst>
      <pc:sldChg chg="modSp mod">
        <pc:chgData name="Anatoliy Kigel" userId="7432c6c4687b0a9c" providerId="LiveId" clId="{65B31AE5-D199-445F-8D30-9AB7516F2116}" dt="2021-03-02T08:24:25.473" v="394" actId="207"/>
        <pc:sldMkLst>
          <pc:docMk/>
          <pc:sldMk cId="3313378822" sldId="376"/>
        </pc:sldMkLst>
        <pc:spChg chg="mod">
          <ac:chgData name="Anatoliy Kigel" userId="7432c6c4687b0a9c" providerId="LiveId" clId="{65B31AE5-D199-445F-8D30-9AB7516F2116}" dt="2021-03-02T08:24:25.473" v="394" actId="207"/>
          <ac:spMkLst>
            <pc:docMk/>
            <pc:sldMk cId="3313378822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8.023" v="393" actId="207"/>
        <pc:sldMkLst>
          <pc:docMk/>
          <pc:sldMk cId="1329061896" sldId="396"/>
        </pc:sldMkLst>
        <pc:spChg chg="mod">
          <ac:chgData name="Anatoliy Kigel" userId="7432c6c4687b0a9c" providerId="LiveId" clId="{65B31AE5-D199-445F-8D30-9AB7516F2116}" dt="2021-03-02T08:24:18.023" v="393" actId="20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1:26.847" v="294" actId="1036"/>
        <pc:sldMkLst>
          <pc:docMk/>
          <pc:sldMk cId="653578417" sldId="397"/>
        </pc:sldMkLst>
        <pc:spChg chg="mod">
          <ac:chgData name="Anatoliy Kigel" userId="7432c6c4687b0a9c" providerId="LiveId" clId="{65B31AE5-D199-445F-8D30-9AB7516F2116}" dt="2021-03-02T08:11:06.519" v="285" actId="1038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1:26.847" v="294" actId="1036"/>
          <ac:spMkLst>
            <pc:docMk/>
            <pc:sldMk cId="653578417" sldId="397"/>
            <ac:spMk id="12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32.757" v="395" actId="207"/>
        <pc:sldMkLst>
          <pc:docMk/>
          <pc:sldMk cId="3253847286" sldId="413"/>
        </pc:sldMkLst>
        <pc:spChg chg="mod">
          <ac:chgData name="Anatoliy Kigel" userId="7432c6c4687b0a9c" providerId="LiveId" clId="{65B31AE5-D199-445F-8D30-9AB7516F2116}" dt="2021-03-02T08:24:32.757" v="395" actId="207"/>
          <ac:spMkLst>
            <pc:docMk/>
            <pc:sldMk cId="3253847286" sldId="41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5B31AE5-D199-445F-8D30-9AB7516F2116}" dt="2021-03-02T08:24:01.774" v="390" actId="207"/>
        <pc:sldMkLst>
          <pc:docMk/>
          <pc:sldMk cId="486339162" sldId="431"/>
        </pc:sldMkLst>
        <pc:spChg chg="mod">
          <ac:chgData name="Anatoliy Kigel" userId="7432c6c4687b0a9c" providerId="LiveId" clId="{65B31AE5-D199-445F-8D30-9AB7516F2116}" dt="2021-03-02T08:24:01.774" v="390" actId="207"/>
          <ac:spMkLst>
            <pc:docMk/>
            <pc:sldMk cId="486339162" sldId="431"/>
            <ac:spMk id="5" creationId="{00000000-0000-0000-0000-000000000000}"/>
          </ac:spMkLst>
        </pc:spChg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1548793034" sldId="432"/>
        </pc:sldMkLst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3746723659" sldId="433"/>
        </pc:sldMkLst>
      </pc:sldChg>
      <pc:sldChg chg="modSp add del mod">
        <pc:chgData name="Anatoliy Kigel" userId="7432c6c4687b0a9c" providerId="LiveId" clId="{65B31AE5-D199-445F-8D30-9AB7516F2116}" dt="2021-03-02T08:23:56.486" v="389" actId="207"/>
        <pc:sldMkLst>
          <pc:docMk/>
          <pc:sldMk cId="2585329170" sldId="440"/>
        </pc:sldMkLst>
        <pc:spChg chg="mod">
          <ac:chgData name="Anatoliy Kigel" userId="7432c6c4687b0a9c" providerId="LiveId" clId="{65B31AE5-D199-445F-8D30-9AB7516F2116}" dt="2021-03-02T08:23:56.486" v="389" actId="207"/>
          <ac:spMkLst>
            <pc:docMk/>
            <pc:sldMk cId="2585329170" sldId="44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13:39.455" v="319" actId="403"/>
        <pc:sldMkLst>
          <pc:docMk/>
          <pc:sldMk cId="894146141" sldId="441"/>
        </pc:sldMkLst>
        <pc:spChg chg="mod">
          <ac:chgData name="Anatoliy Kigel" userId="7432c6c4687b0a9c" providerId="LiveId" clId="{65B31AE5-D199-445F-8D30-9AB7516F2116}" dt="2021-03-02T08:13:39.455" v="319" actId="403"/>
          <ac:spMkLst>
            <pc:docMk/>
            <pc:sldMk cId="894146141" sldId="441"/>
            <ac:spMk id="6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32.550" v="638" actId="1036"/>
        <pc:sldMkLst>
          <pc:docMk/>
          <pc:sldMk cId="1135077634" sldId="442"/>
        </pc:sldMkLst>
        <pc:spChg chg="mod">
          <ac:chgData name="Anatoliy Kigel" userId="7432c6c4687b0a9c" providerId="LiveId" clId="{65B31AE5-D199-445F-8D30-9AB7516F2116}" dt="2021-03-02T08:36:32.039" v="636" actId="1036"/>
          <ac:spMkLst>
            <pc:docMk/>
            <pc:sldMk cId="1135077634" sldId="442"/>
            <ac:spMk id="5" creationId="{00000000-0000-0000-0000-000000000000}"/>
          </ac:spMkLst>
        </pc:spChg>
        <pc:spChg chg="add mod">
          <ac:chgData name="Anatoliy Kigel" userId="7432c6c4687b0a9c" providerId="LiveId" clId="{65B31AE5-D199-445F-8D30-9AB7516F2116}" dt="2021-03-02T08:36:27.729" v="627"/>
          <ac:spMkLst>
            <pc:docMk/>
            <pc:sldMk cId="1135077634" sldId="442"/>
            <ac:spMk id="7" creationId="{84A01DDD-6D23-482F-BE40-207AF1DE5706}"/>
          </ac:spMkLst>
        </pc:spChg>
        <pc:spChg chg="mod">
          <ac:chgData name="Anatoliy Kigel" userId="7432c6c4687b0a9c" providerId="LiveId" clId="{65B31AE5-D199-445F-8D30-9AB7516F2116}" dt="2021-03-02T08:36:30.661" v="632" actId="1036"/>
          <ac:spMkLst>
            <pc:docMk/>
            <pc:sldMk cId="1135077634" sldId="442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27.480" v="626" actId="478"/>
          <ac:spMkLst>
            <pc:docMk/>
            <pc:sldMk cId="1135077634" sldId="442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32.550" v="638" actId="1036"/>
          <ac:picMkLst>
            <pc:docMk/>
            <pc:sldMk cId="1135077634" sldId="442"/>
            <ac:picMk id="2" creationId="{00000000-0000-0000-0000-000000000000}"/>
          </ac:picMkLst>
        </pc:picChg>
      </pc:sldChg>
      <pc:sldChg chg="addSp delSp modSp add del mod">
        <pc:chgData name="Anatoliy Kigel" userId="7432c6c4687b0a9c" providerId="LiveId" clId="{65B31AE5-D199-445F-8D30-9AB7516F2116}" dt="2021-03-02T08:36:39.638" v="644" actId="1036"/>
        <pc:sldMkLst>
          <pc:docMk/>
          <pc:sldMk cId="3044230651" sldId="443"/>
        </pc:sldMkLst>
        <pc:spChg chg="add mod">
          <ac:chgData name="Anatoliy Kigel" userId="7432c6c4687b0a9c" providerId="LiveId" clId="{65B31AE5-D199-445F-8D30-9AB7516F2116}" dt="2021-03-02T08:36:36.944" v="641" actId="1036"/>
          <ac:spMkLst>
            <pc:docMk/>
            <pc:sldMk cId="3044230651" sldId="443"/>
            <ac:spMk id="8" creationId="{85A9E417-A8F2-4BCE-B6AC-EE4805AC1BD6}"/>
          </ac:spMkLst>
        </pc:spChg>
        <pc:spChg chg="mod">
          <ac:chgData name="Anatoliy Kigel" userId="7432c6c4687b0a9c" providerId="LiveId" clId="{65B31AE5-D199-445F-8D30-9AB7516F2116}" dt="2021-03-02T08:36:38.302" v="643" actId="1036"/>
          <ac:spMkLst>
            <pc:docMk/>
            <pc:sldMk cId="3044230651" sldId="443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35.343" v="639" actId="478"/>
          <ac:spMkLst>
            <pc:docMk/>
            <pc:sldMk cId="3044230651" sldId="443"/>
            <ac:spMk id="10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6:39.638" v="644" actId="1036"/>
          <ac:spMkLst>
            <pc:docMk/>
            <pc:sldMk cId="3044230651" sldId="443"/>
            <ac:spMk id="12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46.983" v="652" actId="1036"/>
        <pc:sldMkLst>
          <pc:docMk/>
          <pc:sldMk cId="1472899663" sldId="445"/>
        </pc:sldMkLst>
        <pc:spChg chg="add mod">
          <ac:chgData name="Anatoliy Kigel" userId="7432c6c4687b0a9c" providerId="LiveId" clId="{65B31AE5-D199-445F-8D30-9AB7516F2116}" dt="2021-03-02T08:36:43.412" v="646"/>
          <ac:spMkLst>
            <pc:docMk/>
            <pc:sldMk cId="1472899663" sldId="445"/>
            <ac:spMk id="6" creationId="{401FAB0E-8148-42A5-93A4-F44DA5AC654C}"/>
          </ac:spMkLst>
        </pc:spChg>
        <pc:spChg chg="mod">
          <ac:chgData name="Anatoliy Kigel" userId="7432c6c4687b0a9c" providerId="LiveId" clId="{65B31AE5-D199-445F-8D30-9AB7516F2116}" dt="2021-03-02T08:36:46.301" v="651" actId="1036"/>
          <ac:spMkLst>
            <pc:docMk/>
            <pc:sldMk cId="1472899663" sldId="445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42.248" v="645" actId="478"/>
          <ac:spMkLst>
            <pc:docMk/>
            <pc:sldMk cId="1472899663" sldId="445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46.983" v="652" actId="1036"/>
          <ac:picMkLst>
            <pc:docMk/>
            <pc:sldMk cId="1472899663" sldId="445"/>
            <ac:picMk id="2" creationId="{00000000-0000-0000-0000-000000000000}"/>
          </ac:picMkLst>
        </pc:pic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920490204" sldId="446"/>
        </pc:sldMkLst>
        <pc:spChg chg="mod">
          <ac:chgData name="Anatoliy Kigel" userId="7432c6c4687b0a9c" providerId="LiveId" clId="{65B31AE5-D199-445F-8D30-9AB7516F2116}" dt="2021-03-02T08:23:49.193" v="388" actId="207"/>
          <ac:spMkLst>
            <pc:docMk/>
            <pc:sldMk cId="1920490204" sldId="446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162178873" sldId="447"/>
        </pc:sldMkLst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13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14:33.167" v="330" actId="1036"/>
          <ac:picMkLst>
            <pc:docMk/>
            <pc:sldMk cId="1162178873" sldId="44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65B31AE5-D199-445F-8D30-9AB7516F2116}" dt="2021-03-02T08:31:05.110" v="400" actId="47"/>
        <pc:sldMkLst>
          <pc:docMk/>
          <pc:sldMk cId="3662453619" sldId="448"/>
        </pc:sldMkLst>
      </pc:sldChg>
      <pc:sldChg chg="modSp mod">
        <pc:chgData name="Anatoliy Kigel" userId="7432c6c4687b0a9c" providerId="LiveId" clId="{65B31AE5-D199-445F-8D30-9AB7516F2116}" dt="2021-03-02T08:23:34.790" v="386" actId="207"/>
        <pc:sldMkLst>
          <pc:docMk/>
          <pc:sldMk cId="4277329049" sldId="461"/>
        </pc:sldMkLst>
        <pc:spChg chg="mod">
          <ac:chgData name="Anatoliy Kigel" userId="7432c6c4687b0a9c" providerId="LiveId" clId="{65B31AE5-D199-445F-8D30-9AB7516F2116}" dt="2021-03-02T08:23:34.790" v="386" actId="207"/>
          <ac:spMkLst>
            <pc:docMk/>
            <pc:sldMk cId="4277329049" sldId="461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08.843" v="385" actId="207"/>
        <pc:sldMkLst>
          <pc:docMk/>
          <pc:sldMk cId="899785685" sldId="474"/>
        </pc:sldMkLst>
        <pc:spChg chg="mod">
          <ac:chgData name="Anatoliy Kigel" userId="7432c6c4687b0a9c" providerId="LiveId" clId="{65B31AE5-D199-445F-8D30-9AB7516F2116}" dt="2021-03-02T08:23:08.843" v="385" actId="20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5:09.754" v="399" actId="404"/>
        <pc:sldMkLst>
          <pc:docMk/>
          <pc:sldMk cId="2229591171" sldId="496"/>
        </pc:sldMkLst>
        <pc:spChg chg="mod">
          <ac:chgData name="Anatoliy Kigel" userId="7432c6c4687b0a9c" providerId="LiveId" clId="{65B31AE5-D199-445F-8D30-9AB7516F2116}" dt="2021-03-02T08:25:09.754" v="399" actId="404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2.805" v="392" actId="207"/>
        <pc:sldMkLst>
          <pc:docMk/>
          <pc:sldMk cId="2495425632" sldId="498"/>
        </pc:sldMkLst>
        <pc:spChg chg="mod">
          <ac:chgData name="Anatoliy Kigel" userId="7432c6c4687b0a9c" providerId="LiveId" clId="{65B31AE5-D199-445F-8D30-9AB7516F2116}" dt="2021-03-02T08:24:12.805" v="392" actId="207"/>
          <ac:spMkLst>
            <pc:docMk/>
            <pc:sldMk cId="2495425632" sldId="498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42.157" v="387" actId="207"/>
        <pc:sldMkLst>
          <pc:docMk/>
          <pc:sldMk cId="114327094" sldId="513"/>
        </pc:sldMkLst>
        <pc:spChg chg="mod">
          <ac:chgData name="Anatoliy Kigel" userId="7432c6c4687b0a9c" providerId="LiveId" clId="{65B31AE5-D199-445F-8D30-9AB7516F2116}" dt="2021-03-02T08:23:42.157" v="387" actId="207"/>
          <ac:spMkLst>
            <pc:docMk/>
            <pc:sldMk cId="114327094" sldId="5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7:14.982" v="338" actId="1035"/>
        <pc:sldMkLst>
          <pc:docMk/>
          <pc:sldMk cId="3111026985" sldId="524"/>
        </pc:sldMkLst>
        <pc:spChg chg="mod">
          <ac:chgData name="Anatoliy Kigel" userId="7432c6c4687b0a9c" providerId="LiveId" clId="{65B31AE5-D199-445F-8D30-9AB7516F2116}" dt="2021-03-02T08:17:14.982" v="338" actId="1035"/>
          <ac:spMkLst>
            <pc:docMk/>
            <pc:sldMk cId="3111026985" sldId="524"/>
            <ac:spMk id="3" creationId="{00000000-0000-0000-0000-000000000000}"/>
          </ac:spMkLst>
        </pc:spChg>
      </pc:sldChg>
      <pc:sldChg chg="delSp mod">
        <pc:chgData name="Anatoliy Kigel" userId="7432c6c4687b0a9c" providerId="LiveId" clId="{65B31AE5-D199-445F-8D30-9AB7516F2116}" dt="2021-03-02T08:16:44.710" v="331" actId="478"/>
        <pc:sldMkLst>
          <pc:docMk/>
          <pc:sldMk cId="4023351221" sldId="527"/>
        </pc:sldMkLst>
        <pc:spChg chg="del">
          <ac:chgData name="Anatoliy Kigel" userId="7432c6c4687b0a9c" providerId="LiveId" clId="{65B31AE5-D199-445F-8D30-9AB7516F2116}" dt="2021-03-02T08:16:44.710" v="331" actId="478"/>
          <ac:spMkLst>
            <pc:docMk/>
            <pc:sldMk cId="4023351221" sldId="527"/>
            <ac:spMk id="2" creationId="{00000000-0000-0000-0000-000000000000}"/>
          </ac:spMkLst>
        </pc:spChg>
      </pc:sldChg>
      <pc:sldChg chg="addSp delSp modSp mod">
        <pc:chgData name="Anatoliy Kigel" userId="7432c6c4687b0a9c" providerId="LiveId" clId="{65B31AE5-D199-445F-8D30-9AB7516F2116}" dt="2021-03-02T08:34:54.721" v="625" actId="1076"/>
        <pc:sldMkLst>
          <pc:docMk/>
          <pc:sldMk cId="1506378298" sldId="528"/>
        </pc:sldMkLst>
        <pc:spChg chg="mod">
          <ac:chgData name="Anatoliy Kigel" userId="7432c6c4687b0a9c" providerId="LiveId" clId="{65B31AE5-D199-445F-8D30-9AB7516F2116}" dt="2021-03-02T08:34:34.410" v="620" actId="14100"/>
          <ac:spMkLst>
            <pc:docMk/>
            <pc:sldMk cId="1506378298" sldId="528"/>
            <ac:spMk id="2" creationId="{00000000-0000-0000-0000-000000000000}"/>
          </ac:spMkLst>
        </pc:spChg>
        <pc:spChg chg="add del 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4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49.854" v="624" actId="14100"/>
          <ac:spMkLst>
            <pc:docMk/>
            <pc:sldMk cId="1506378298" sldId="528"/>
            <ac:spMk id="5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6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5.519" v="402" actId="478"/>
          <ac:spMkLst>
            <pc:docMk/>
            <pc:sldMk cId="1506378298" sldId="528"/>
            <ac:spMk id="7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2.455" v="401" actId="478"/>
          <ac:spMkLst>
            <pc:docMk/>
            <pc:sldMk cId="1506378298" sldId="528"/>
            <ac:spMk id="9" creationId="{00000000-0000-0000-0000-000000000000}"/>
          </ac:spMkLst>
        </pc:spChg>
        <pc:spChg chg="add del">
          <ac:chgData name="Anatoliy Kigel" userId="7432c6c4687b0a9c" providerId="LiveId" clId="{65B31AE5-D199-445F-8D30-9AB7516F2116}" dt="2021-03-02T08:32:32.277" v="452" actId="22"/>
          <ac:spMkLst>
            <pc:docMk/>
            <pc:sldMk cId="1506378298" sldId="528"/>
            <ac:spMk id="11" creationId="{419196FC-0A22-4FE0-9846-C56628F73EEF}"/>
          </ac:spMkLst>
        </pc:spChg>
        <pc:spChg chg="add del mod">
          <ac:chgData name="Anatoliy Kigel" userId="7432c6c4687b0a9c" providerId="LiveId" clId="{65B31AE5-D199-445F-8D30-9AB7516F2116}" dt="2021-03-02T08:34:54.721" v="625" actId="1076"/>
          <ac:spMkLst>
            <pc:docMk/>
            <pc:sldMk cId="1506378298" sldId="528"/>
            <ac:spMk id="13" creationId="{55ACA334-FFE4-4BCB-93DA-73FB6DF38681}"/>
          </ac:spMkLst>
        </pc:spChg>
        <pc:picChg chg="add del mod">
          <ac:chgData name="Anatoliy Kigel" userId="7432c6c4687b0a9c" providerId="LiveId" clId="{65B31AE5-D199-445F-8D30-9AB7516F2116}" dt="2021-03-02T08:34:54.721" v="625" actId="1076"/>
          <ac:picMkLst>
            <pc:docMk/>
            <pc:sldMk cId="1506378298" sldId="528"/>
            <ac:picMk id="12" creationId="{472C972D-1F84-41A3-B7F6-CC5CDC78C192}"/>
          </ac:picMkLst>
        </pc:picChg>
        <pc:cxnChg chg="add mod">
          <ac:chgData name="Anatoliy Kigel" userId="7432c6c4687b0a9c" providerId="LiveId" clId="{65B31AE5-D199-445F-8D30-9AB7516F2116}" dt="2021-03-02T08:34:44.950" v="623" actId="1582"/>
          <ac:cxnSpMkLst>
            <pc:docMk/>
            <pc:sldMk cId="1506378298" sldId="528"/>
            <ac:cxnSpMk id="15" creationId="{CB196E59-6280-487A-8822-B1E11CC93F53}"/>
          </ac:cxnSpMkLst>
        </pc:cxnChg>
      </pc:sldChg>
      <pc:sldChg chg="modSp mod">
        <pc:chgData name="Anatoliy Kigel" userId="7432c6c4687b0a9c" providerId="LiveId" clId="{65B31AE5-D199-445F-8D30-9AB7516F2116}" dt="2021-03-02T08:24:07.505" v="391" actId="207"/>
        <pc:sldMkLst>
          <pc:docMk/>
          <pc:sldMk cId="665538273" sldId="530"/>
        </pc:sldMkLst>
        <pc:spChg chg="mod">
          <ac:chgData name="Anatoliy Kigel" userId="7432c6c4687b0a9c" providerId="LiveId" clId="{65B31AE5-D199-445F-8D30-9AB7516F2116}" dt="2021-03-02T08:24:07.505" v="391" actId="207"/>
          <ac:spMkLst>
            <pc:docMk/>
            <pc:sldMk cId="665538273" sldId="530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4DB424D7-841E-415E-ADA1-AC2EF07CF2C5}"/>
    <pc:docChg chg="custSel modSld">
      <pc:chgData name="Anatoliy Kigel" userId="7432c6c4687b0a9c" providerId="LiveId" clId="{4DB424D7-841E-415E-ADA1-AC2EF07CF2C5}" dt="2023-05-31T10:38:22.926" v="11" actId="478"/>
      <pc:docMkLst>
        <pc:docMk/>
      </pc:docMkLst>
      <pc:sldChg chg="delSp mod">
        <pc:chgData name="Anatoliy Kigel" userId="7432c6c4687b0a9c" providerId="LiveId" clId="{4DB424D7-841E-415E-ADA1-AC2EF07CF2C5}" dt="2023-05-31T10:38:15.132" v="9" actId="478"/>
        <pc:sldMkLst>
          <pc:docMk/>
          <pc:sldMk cId="3863989030" sldId="424"/>
        </pc:sldMkLst>
        <pc:spChg chg="del">
          <ac:chgData name="Anatoliy Kigel" userId="7432c6c4687b0a9c" providerId="LiveId" clId="{4DB424D7-841E-415E-ADA1-AC2EF07CF2C5}" dt="2023-05-31T10:38:15.132" v="9" actId="478"/>
          <ac:spMkLst>
            <pc:docMk/>
            <pc:sldMk cId="3863989030" sldId="424"/>
            <ac:spMk id="11" creationId="{00000000-0000-0000-0000-000000000000}"/>
          </ac:spMkLst>
        </pc:spChg>
      </pc:sldChg>
      <pc:sldChg chg="delSp mod">
        <pc:chgData name="Anatoliy Kigel" userId="7432c6c4687b0a9c" providerId="LiveId" clId="{4DB424D7-841E-415E-ADA1-AC2EF07CF2C5}" dt="2023-05-31T10:38:22.926" v="11" actId="478"/>
        <pc:sldMkLst>
          <pc:docMk/>
          <pc:sldMk cId="2765944910" sldId="475"/>
        </pc:sldMkLst>
        <pc:spChg chg="del">
          <ac:chgData name="Anatoliy Kigel" userId="7432c6c4687b0a9c" providerId="LiveId" clId="{4DB424D7-841E-415E-ADA1-AC2EF07CF2C5}" dt="2023-05-31T10:38:22.926" v="11" actId="478"/>
          <ac:spMkLst>
            <pc:docMk/>
            <pc:sldMk cId="2765944910" sldId="475"/>
            <ac:spMk id="8" creationId="{00000000-0000-0000-0000-000000000000}"/>
          </ac:spMkLst>
        </pc:spChg>
      </pc:sldChg>
      <pc:sldChg chg="delSp modSp mod">
        <pc:chgData name="Anatoliy Kigel" userId="7432c6c4687b0a9c" providerId="LiveId" clId="{4DB424D7-841E-415E-ADA1-AC2EF07CF2C5}" dt="2023-05-31T10:38:10.988" v="8" actId="1036"/>
        <pc:sldMkLst>
          <pc:docMk/>
          <pc:sldMk cId="1473843389" sldId="514"/>
        </pc:sldMkLst>
        <pc:spChg chg="del">
          <ac:chgData name="Anatoliy Kigel" userId="7432c6c4687b0a9c" providerId="LiveId" clId="{4DB424D7-841E-415E-ADA1-AC2EF07CF2C5}" dt="2023-05-31T10:38:08.446" v="0" actId="478"/>
          <ac:spMkLst>
            <pc:docMk/>
            <pc:sldMk cId="1473843389" sldId="514"/>
            <ac:spMk id="6" creationId="{00000000-0000-0000-0000-000000000000}"/>
          </ac:spMkLst>
        </pc:spChg>
        <pc:spChg chg="mod">
          <ac:chgData name="Anatoliy Kigel" userId="7432c6c4687b0a9c" providerId="LiveId" clId="{4DB424D7-841E-415E-ADA1-AC2EF07CF2C5}" dt="2023-05-31T10:38:10.988" v="8" actId="1036"/>
          <ac:spMkLst>
            <pc:docMk/>
            <pc:sldMk cId="1473843389" sldId="514"/>
            <ac:spMk id="26" creationId="{00000000-0000-0000-0000-000000000000}"/>
          </ac:spMkLst>
        </pc:spChg>
      </pc:sldChg>
      <pc:sldChg chg="delSp mod">
        <pc:chgData name="Anatoliy Kigel" userId="7432c6c4687b0a9c" providerId="LiveId" clId="{4DB424D7-841E-415E-ADA1-AC2EF07CF2C5}" dt="2023-05-31T10:38:17.790" v="10" actId="478"/>
        <pc:sldMkLst>
          <pc:docMk/>
          <pc:sldMk cId="600371874" sldId="566"/>
        </pc:sldMkLst>
        <pc:spChg chg="del">
          <ac:chgData name="Anatoliy Kigel" userId="7432c6c4687b0a9c" providerId="LiveId" clId="{4DB424D7-841E-415E-ADA1-AC2EF07CF2C5}" dt="2023-05-31T10:38:17.790" v="10" actId="478"/>
          <ac:spMkLst>
            <pc:docMk/>
            <pc:sldMk cId="600371874" sldId="566"/>
            <ac:spMk id="11" creationId="{00000000-0000-0000-0000-000000000000}"/>
          </ac:spMkLst>
        </pc:spChg>
      </pc:sldChg>
    </pc:docChg>
  </pc:docChgLst>
  <pc:docChgLst>
    <pc:chgData name="Anatoliy Kigel" userId="7432c6c4687b0a9c" providerId="LiveId" clId="{847BB01A-A476-47BC-91DF-1E44C740529E}"/>
    <pc:docChg chg="undo custSel addSld delSld modSld">
      <pc:chgData name="Anatoliy Kigel" userId="7432c6c4687b0a9c" providerId="LiveId" clId="{847BB01A-A476-47BC-91DF-1E44C740529E}" dt="2021-06-10T20:52:11.724" v="254" actId="20577"/>
      <pc:docMkLst>
        <pc:docMk/>
      </pc:docMkLst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5221471" sldId="461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4277329049" sldId="461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696302188" sldId="462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1070822381" sldId="462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00718141" sldId="463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3639811883" sldId="463"/>
        </pc:sldMkLst>
      </pc:sldChg>
      <pc:sldChg chg="modSp mod">
        <pc:chgData name="Anatoliy Kigel" userId="7432c6c4687b0a9c" providerId="LiveId" clId="{847BB01A-A476-47BC-91DF-1E44C740529E}" dt="2021-06-07T06:48:30.637" v="3" actId="20577"/>
        <pc:sldMkLst>
          <pc:docMk/>
          <pc:sldMk cId="899785685" sldId="474"/>
        </pc:sldMkLst>
        <pc:spChg chg="mod">
          <ac:chgData name="Anatoliy Kigel" userId="7432c6c4687b0a9c" providerId="LiveId" clId="{847BB01A-A476-47BC-91DF-1E44C740529E}" dt="2021-06-07T06:48:30.637" v="3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3720006240" sldId="516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503710912" sldId="517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1302747808" sldId="518"/>
        </pc:sldMkLst>
      </pc:sldChg>
      <pc:sldChg chg="delSp modSp mod">
        <pc:chgData name="Anatoliy Kigel" userId="7432c6c4687b0a9c" providerId="LiveId" clId="{847BB01A-A476-47BC-91DF-1E44C740529E}" dt="2021-06-10T20:52:11.724" v="254" actId="20577"/>
        <pc:sldMkLst>
          <pc:docMk/>
          <pc:sldMk cId="1506378298" sldId="528"/>
        </pc:sldMkLst>
        <pc:spChg chg="mod">
          <ac:chgData name="Anatoliy Kigel" userId="7432c6c4687b0a9c" providerId="LiveId" clId="{847BB01A-A476-47BC-91DF-1E44C740529E}" dt="2021-06-10T20:52:04.514" v="249" actId="20577"/>
          <ac:spMkLst>
            <pc:docMk/>
            <pc:sldMk cId="1506378298" sldId="528"/>
            <ac:spMk id="2" creationId="{00000000-0000-0000-0000-000000000000}"/>
          </ac:spMkLst>
        </pc:spChg>
        <pc:spChg chg="mod">
          <ac:chgData name="Anatoliy Kigel" userId="7432c6c4687b0a9c" providerId="LiveId" clId="{847BB01A-A476-47BC-91DF-1E44C740529E}" dt="2021-06-10T20:52:11.724" v="254" actId="20577"/>
          <ac:spMkLst>
            <pc:docMk/>
            <pc:sldMk cId="1506378298" sldId="528"/>
            <ac:spMk id="4" creationId="{00000000-0000-0000-0000-000000000000}"/>
          </ac:spMkLst>
        </pc:spChg>
        <pc:spChg chg="del">
          <ac:chgData name="Anatoliy Kigel" userId="7432c6c4687b0a9c" providerId="LiveId" clId="{847BB01A-A476-47BC-91DF-1E44C740529E}" dt="2021-06-10T20:51:33.139" v="226" actId="478"/>
          <ac:spMkLst>
            <pc:docMk/>
            <pc:sldMk cId="1506378298" sldId="528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847BB01A-A476-47BC-91DF-1E44C740529E}" dt="2021-06-07T06:51:55.649" v="223" actId="207"/>
        <pc:sldMkLst>
          <pc:docMk/>
          <pc:sldMk cId="1448568263" sldId="531"/>
        </pc:sldMkLst>
        <pc:spChg chg="mod">
          <ac:chgData name="Anatoliy Kigel" userId="7432c6c4687b0a9c" providerId="LiveId" clId="{847BB01A-A476-47BC-91DF-1E44C740529E}" dt="2021-06-07T06:51:55.649" v="223" actId="207"/>
          <ac:spMkLst>
            <pc:docMk/>
            <pc:sldMk cId="1448568263" sldId="531"/>
            <ac:spMk id="3" creationId="{00000000-0000-0000-0000-000000000000}"/>
          </ac:spMkLst>
        </pc:spChg>
        <pc:spChg chg="mod">
          <ac:chgData name="Anatoliy Kigel" userId="7432c6c4687b0a9c" providerId="LiveId" clId="{847BB01A-A476-47BC-91DF-1E44C740529E}" dt="2021-06-07T06:51:47.868" v="222" actId="1035"/>
          <ac:spMkLst>
            <pc:docMk/>
            <pc:sldMk cId="1448568263" sldId="531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EDC6EF7A-E9C1-44DE-819C-E91DD52383BB}"/>
    <pc:docChg chg="custSel addSld delSld modSld">
      <pc:chgData name="Anatoliy Kigel" userId="7432c6c4687b0a9c" providerId="LiveId" clId="{EDC6EF7A-E9C1-44DE-819C-E91DD52383BB}" dt="2022-01-23T19:16:39.390" v="66" actId="404"/>
      <pc:docMkLst>
        <pc:docMk/>
      </pc:docMkLst>
      <pc:sldChg chg="del">
        <pc:chgData name="Anatoliy Kigel" userId="7432c6c4687b0a9c" providerId="LiveId" clId="{EDC6EF7A-E9C1-44DE-819C-E91DD52383BB}" dt="2022-01-23T19:15:57.526" v="3" actId="47"/>
        <pc:sldMkLst>
          <pc:docMk/>
          <pc:sldMk cId="3433583361" sldId="399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359246607" sldId="408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1306185162" sldId="422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236005783" sldId="425"/>
        </pc:sldMkLst>
      </pc:sldChg>
      <pc:sldChg chg="modSp add mod">
        <pc:chgData name="Anatoliy Kigel" userId="7432c6c4687b0a9c" providerId="LiveId" clId="{EDC6EF7A-E9C1-44DE-819C-E91DD52383BB}" dt="2022-01-23T19:16:39.390" v="66" actId="404"/>
        <pc:sldMkLst>
          <pc:docMk/>
          <pc:sldMk cId="1809769971" sldId="444"/>
        </pc:sldMkLst>
        <pc:spChg chg="mod">
          <ac:chgData name="Anatoliy Kigel" userId="7432c6c4687b0a9c" providerId="LiveId" clId="{EDC6EF7A-E9C1-44DE-819C-E91DD52383BB}" dt="2022-01-23T19:16:39.390" v="66" actId="404"/>
          <ac:spMkLst>
            <pc:docMk/>
            <pc:sldMk cId="1809769971" sldId="444"/>
            <ac:spMk id="7" creationId="{00000000-0000-0000-0000-000000000000}"/>
          </ac:spMkLst>
        </pc:spChg>
        <pc:spChg chg="mod">
          <ac:chgData name="Anatoliy Kigel" userId="7432c6c4687b0a9c" providerId="LiveId" clId="{EDC6EF7A-E9C1-44DE-819C-E91DD52383BB}" dt="2022-01-23T19:16:07.525" v="8" actId="207"/>
          <ac:spMkLst>
            <pc:docMk/>
            <pc:sldMk cId="1809769971" sldId="444"/>
            <ac:spMk id="10" creationId="{00000000-0000-0000-0000-000000000000}"/>
          </ac:spMkLst>
        </pc:spChg>
      </pc:sldChg>
      <pc:sldChg chg="add">
        <pc:chgData name="Anatoliy Kigel" userId="7432c6c4687b0a9c" providerId="LiveId" clId="{EDC6EF7A-E9C1-44DE-819C-E91DD52383BB}" dt="2022-01-19T17:41:28.225" v="0"/>
        <pc:sldMkLst>
          <pc:docMk/>
          <pc:sldMk cId="1245348439" sldId="445"/>
        </pc:sldMkLst>
      </pc:sldChg>
      <pc:sldChg chg="del">
        <pc:chgData name="Anatoliy Kigel" userId="7432c6c4687b0a9c" providerId="LiveId" clId="{EDC6EF7A-E9C1-44DE-819C-E91DD52383BB}" dt="2022-01-23T19:15:53.828" v="2" actId="47"/>
        <pc:sldMkLst>
          <pc:docMk/>
          <pc:sldMk cId="1098042567" sldId="529"/>
        </pc:sldMkLst>
      </pc:sldChg>
      <pc:sldChg chg="del">
        <pc:chgData name="Anatoliy Kigel" userId="7432c6c4687b0a9c" providerId="LiveId" clId="{EDC6EF7A-E9C1-44DE-819C-E91DD52383BB}" dt="2022-01-23T19:15:53.828" v="2" actId="47"/>
        <pc:sldMkLst>
          <pc:docMk/>
          <pc:sldMk cId="1448568263" sldId="5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31.05.2023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68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31.05.2023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31.05.2023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31.05.2023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31.05.2023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31.05.2023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31.05.2023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31.05.2023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31.05.2023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31.05.2023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31.05.2023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31.05.2023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31.05.2023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.mozilla.org/ru/docs/Web/API/Console/asser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ООП и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JavaScript, </a:t>
            </a:r>
            <a:r>
              <a:rPr lang="uk-UA" sz="4400" b="1" dirty="0" err="1">
                <a:solidFill>
                  <a:schemeClr val="bg1"/>
                </a:solidFill>
                <a:latin typeface="+mj-lt"/>
              </a:rPr>
              <a:t>часть</a:t>
            </a:r>
            <a:r>
              <a:rPr lang="uk-UA" sz="4400" b="1">
                <a:solidFill>
                  <a:schemeClr val="bg1"/>
                </a:solidFill>
                <a:latin typeface="+mj-lt"/>
              </a:rPr>
              <a:t> 2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9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2607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Множество / </a:t>
            </a:r>
            <a:r>
              <a:rPr lang="en-US" sz="3600" b="1" dirty="0"/>
              <a:t>Set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124744"/>
            <a:ext cx="7848779" cy="4535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400256" y="1124744"/>
            <a:ext cx="331236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Set </a:t>
            </a:r>
            <a:r>
              <a:rPr lang="en-US" sz="2200" dirty="0"/>
              <a:t>– </a:t>
            </a:r>
            <a:r>
              <a:rPr lang="ru-RU" sz="2200" dirty="0"/>
              <a:t>коллекция без ключей</a:t>
            </a:r>
            <a:r>
              <a:rPr lang="en-US" sz="2200" dirty="0"/>
              <a:t> (</a:t>
            </a:r>
            <a:r>
              <a:rPr lang="ru-RU" sz="2200" dirty="0"/>
              <a:t>создаётся при помощи ключевого слова </a:t>
            </a:r>
            <a:r>
              <a:rPr lang="en-US" sz="2200" b="1" dirty="0"/>
              <a:t>new</a:t>
            </a:r>
            <a:r>
              <a:rPr lang="en-US" sz="2200" dirty="0"/>
              <a:t>)</a:t>
            </a:r>
            <a:r>
              <a:rPr lang="ru-RU" sz="2200" dirty="0"/>
              <a:t>, позволяет хранить любые типы данных. Элемент множества встречаться в нём не более чем один раз. Есть возможность узнать есть ли элемент во множестве (метод </a:t>
            </a:r>
            <a:r>
              <a:rPr lang="en-US" sz="2200" b="1" dirty="0"/>
              <a:t>.has(…)</a:t>
            </a:r>
            <a:r>
              <a:rPr lang="ru-RU" sz="2200" dirty="0"/>
              <a:t>)</a:t>
            </a:r>
            <a:r>
              <a:rPr lang="en-US" sz="2200" dirty="0"/>
              <a:t>, </a:t>
            </a:r>
            <a:r>
              <a:rPr lang="ru-RU" sz="2200" dirty="0"/>
              <a:t>а также узнать размер множества (свойство </a:t>
            </a:r>
            <a:r>
              <a:rPr lang="en-US" sz="2200" b="1" dirty="0"/>
              <a:t>.size</a:t>
            </a:r>
            <a:r>
              <a:rPr lang="ru-RU" sz="2200" dirty="0"/>
              <a:t>)</a:t>
            </a:r>
            <a:r>
              <a:rPr lang="en-US" sz="2200" dirty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6398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1124744"/>
            <a:ext cx="12192000" cy="4626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0" y="22607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Избавление от дубликатов при помощи </a:t>
            </a:r>
            <a:r>
              <a:rPr lang="en-US" sz="3600" b="1" dirty="0"/>
              <a:t>Set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0037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4. Принципы</a:t>
            </a:r>
          </a:p>
          <a:p>
            <a:pPr algn="ctr"/>
            <a:r>
              <a:rPr lang="ru-RU" sz="6600" b="1" dirty="0"/>
              <a:t>модульного тестирование </a:t>
            </a:r>
            <a:br>
              <a:rPr lang="ru-RU" sz="6600" b="1" dirty="0"/>
            </a:br>
            <a:r>
              <a:rPr lang="ru-RU" sz="6600" b="1" dirty="0"/>
              <a:t>(</a:t>
            </a:r>
            <a:r>
              <a:rPr lang="en-US" sz="6600" b="1" dirty="0">
                <a:solidFill>
                  <a:srgbClr val="92D050"/>
                </a:solidFill>
              </a:rPr>
              <a:t>Unit Testing</a:t>
            </a:r>
            <a:r>
              <a:rPr lang="ru-RU" sz="6600" b="1" dirty="0"/>
              <a:t>)</a:t>
            </a:r>
            <a:r>
              <a:rPr lang="en-US" sz="6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8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8946" y="1644186"/>
            <a:ext cx="4032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ru-RU" sz="2000" b="1" dirty="0"/>
              <a:t>модульного тестирования </a:t>
            </a:r>
            <a:r>
              <a:rPr lang="ru-RU" sz="2000" dirty="0"/>
              <a:t>(</a:t>
            </a:r>
            <a:r>
              <a:rPr lang="en-US" sz="2000" b="1" dirty="0"/>
              <a:t>Unit testing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в том, чтобы писать код который будет проверять работу основного кода. Функция, как пример модуля, может быть протестирована другой, написанной нами функцией. Основная польза модульного тестирования в том, что при изменении кода функции мы может оперативно определить не поломался ли её функционал.</a:t>
            </a:r>
            <a:endParaRPr lang="uk-UA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243325"/>
            <a:ext cx="6389910" cy="4625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94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3405" y="5013176"/>
            <a:ext cx="7805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</a:t>
            </a:r>
            <a:r>
              <a:rPr lang="it-IT" sz="2400" dirty="0"/>
              <a:t> </a:t>
            </a:r>
            <a:r>
              <a:rPr lang="en-US" sz="2400" b="1" dirty="0" err="1"/>
              <a:t>console.assert</a:t>
            </a:r>
            <a:r>
              <a:rPr lang="en-US" sz="2400" b="1" dirty="0"/>
              <a:t>() </a:t>
            </a:r>
            <a:r>
              <a:rPr lang="ru-RU" sz="2400" dirty="0"/>
              <a:t>– удобный способ добавить вывод информации об ошибках в консоль разработчика.</a:t>
            </a:r>
            <a:endParaRPr lang="uk-U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https://developer.mozilla.org/ru/docs/Web/API/Console/assert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05" y="990600"/>
            <a:ext cx="7805191" cy="3590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7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/>
              <a:t>5. </a:t>
            </a:r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6005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0568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89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Замеры времени выполнения кода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013827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4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performance.now</a:t>
            </a:r>
            <a:r>
              <a:rPr lang="en-US" sz="4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4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1624" y="5257163"/>
            <a:ext cx="74527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Метод </a:t>
            </a:r>
            <a:r>
              <a:rPr lang="ru-RU" sz="2000" b="1" dirty="0" err="1"/>
              <a:t>perfromance.now</a:t>
            </a:r>
            <a:r>
              <a:rPr lang="ru-RU" sz="2000" b="1" dirty="0"/>
              <a:t>() </a:t>
            </a:r>
            <a:r>
              <a:rPr lang="ru-RU" sz="2000" dirty="0"/>
              <a:t>возвращает в миллисекундах временную метку. При сравнении двух и более временных меток можно определить время прошедшее между их получением.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943331"/>
            <a:ext cx="7020719" cy="2987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088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05812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710952"/>
          </a:xfrm>
        </p:spPr>
        <p:txBody>
          <a:bodyPr>
            <a:normAutofit/>
          </a:bodyPr>
          <a:lstStyle/>
          <a:p>
            <a:r>
              <a:rPr lang="uk-UA" sz="3200" b="1" dirty="0" err="1"/>
              <a:t>Таблица</a:t>
            </a:r>
            <a:r>
              <a:rPr lang="uk-UA" sz="3200" b="1" dirty="0"/>
              <a:t> </a:t>
            </a:r>
            <a:r>
              <a:rPr lang="uk-UA" sz="3200" b="1" dirty="0" err="1"/>
              <a:t>умножения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19536" y="1052736"/>
            <a:ext cx="8136904" cy="267765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Разработать </a:t>
            </a:r>
            <a:r>
              <a:rPr lang="ru-RU" sz="2400" dirty="0" err="1"/>
              <a:t>скрипт</a:t>
            </a:r>
            <a:r>
              <a:rPr lang="ru-RU" sz="2400" dirty="0"/>
              <a:t>, проверяющий </a:t>
            </a:r>
            <a:r>
              <a:rPr lang="ru-RU" sz="2400" b="1" dirty="0"/>
              <a:t>знания</a:t>
            </a:r>
            <a:r>
              <a:rPr lang="en-US" sz="2400" b="1" dirty="0"/>
              <a:t> </a:t>
            </a:r>
            <a:r>
              <a:rPr lang="ru-RU" sz="2400" b="1" dirty="0"/>
              <a:t>таблицы умножения двузначных чисел</a:t>
            </a:r>
            <a:r>
              <a:rPr lang="ru-RU" sz="2400" dirty="0"/>
              <a:t>. </a:t>
            </a:r>
            <a:r>
              <a:rPr lang="ru-RU" sz="2400" dirty="0" err="1"/>
              <a:t>Скрипт</a:t>
            </a:r>
            <a:r>
              <a:rPr lang="ru-RU" sz="2400" dirty="0"/>
              <a:t> должен задать пользователю </a:t>
            </a:r>
            <a:r>
              <a:rPr lang="ru-RU" sz="2400" b="1" dirty="0"/>
              <a:t>12 задач на умножение двузначных чисел</a:t>
            </a:r>
            <a:r>
              <a:rPr lang="ru-RU" sz="2400" dirty="0"/>
              <a:t>. По результатам проверки, пользователю </a:t>
            </a:r>
            <a:r>
              <a:rPr lang="ru-RU" sz="2400" b="1" dirty="0"/>
              <a:t>выставляется оценка</a:t>
            </a:r>
            <a:r>
              <a:rPr lang="ru-RU" sz="2400" dirty="0"/>
              <a:t>, а также выводиться два списка: верных ответов, и ошибочных ответов, указанием какой ответ был правильный.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9536" y="4163596"/>
            <a:ext cx="8136904" cy="156966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/>
              <a:t>Дополнительное условие: </a:t>
            </a:r>
            <a:r>
              <a:rPr lang="ru-RU" sz="2400" dirty="0"/>
              <a:t>если на ответ пользователю понадобилось  более 20 секунд – считать его не верным. Но в консоли указывать для такого ответа, что ошибка именно из-за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196920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924944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Работа с </a:t>
            </a:r>
            <a:r>
              <a:rPr lang="en-US" sz="5400" b="1" dirty="0">
                <a:solidFill>
                  <a:srgbClr val="00B050"/>
                </a:solidFill>
              </a:rPr>
              <a:t>DOM</a:t>
            </a:r>
            <a:r>
              <a:rPr lang="en-US" sz="5400" b="1" dirty="0"/>
              <a:t> </a:t>
            </a:r>
            <a:endParaRPr lang="ru-RU" sz="5400" b="1" dirty="0"/>
          </a:p>
          <a:p>
            <a:pPr algn="ctr"/>
            <a:r>
              <a:rPr lang="en-US" sz="5400" dirty="0"/>
              <a:t>(</a:t>
            </a:r>
            <a:r>
              <a:rPr lang="ru-RU" sz="5400" b="1" dirty="0">
                <a:solidFill>
                  <a:schemeClr val="accent6">
                    <a:lumMod val="75000"/>
                  </a:schemeClr>
                </a:solidFill>
              </a:rPr>
              <a:t>работа с разметкой документа</a:t>
            </a:r>
            <a:r>
              <a:rPr lang="en-US" sz="5400" dirty="0"/>
              <a:t>)</a:t>
            </a:r>
            <a:endParaRPr lang="ru-RU" sz="54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052736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</a:p>
        </p:txBody>
      </p:sp>
    </p:spTree>
    <p:extLst>
      <p:ext uri="{BB962C8B-B14F-4D97-AF65-F5344CB8AC3E}">
        <p14:creationId xmlns:p14="http://schemas.microsoft.com/office/powerpoint/2010/main" val="146004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1. Классы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508589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12048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07968" y="2348880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Пользователь вводит ИНН (физ. лица Украины). Необходимо определить: </a:t>
            </a:r>
            <a:r>
              <a:rPr lang="ru-RU" sz="3200" b="1" dirty="0"/>
              <a:t>корректен ли код</a:t>
            </a:r>
            <a:r>
              <a:rPr lang="ru-RU" sz="3200" dirty="0"/>
              <a:t>, узнать </a:t>
            </a:r>
            <a:r>
              <a:rPr lang="ru-RU" sz="3200" b="1" dirty="0"/>
              <a:t>дату рождения</a:t>
            </a:r>
            <a:r>
              <a:rPr lang="ru-RU" sz="3200" dirty="0"/>
              <a:t>, определить </a:t>
            </a:r>
            <a:r>
              <a:rPr lang="ru-RU" sz="3200" b="1" dirty="0"/>
              <a:t>пол</a:t>
            </a:r>
            <a:r>
              <a:rPr lang="ru-RU" sz="3200" dirty="0"/>
              <a:t> и сколько </a:t>
            </a:r>
            <a:r>
              <a:rPr lang="ru-RU" sz="3200" b="1" dirty="0"/>
              <a:t>полных лет </a:t>
            </a:r>
            <a:r>
              <a:rPr lang="ru-RU" sz="3200" dirty="0"/>
              <a:t>человеку</a:t>
            </a:r>
            <a:r>
              <a:rPr lang="en-US" sz="3200" dirty="0"/>
              <a:t>. </a:t>
            </a:r>
            <a:r>
              <a:rPr lang="ru-RU" sz="32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Домашнее задание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#F.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4000" b="1" dirty="0"/>
              <a:t>  </a:t>
            </a:r>
            <a:endParaRPr lang="ru-RU" sz="4000" b="1" dirty="0"/>
          </a:p>
          <a:p>
            <a:pPr algn="ctr"/>
            <a:r>
              <a:rPr lang="ru-RU" sz="4000" b="1" dirty="0"/>
              <a:t>«Проверка ИНН»</a:t>
            </a:r>
            <a:endParaRPr lang="uk-UA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408" y="5277479"/>
            <a:ext cx="4526868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i="1" dirty="0"/>
              <a:t>Для проверки:</a:t>
            </a:r>
          </a:p>
          <a:p>
            <a:r>
              <a:rPr lang="ru-RU" sz="1400" b="1" i="1" dirty="0"/>
              <a:t>3463463460</a:t>
            </a:r>
            <a:r>
              <a:rPr lang="ru-RU" sz="1400" i="1" dirty="0"/>
              <a:t> – пол женский, </a:t>
            </a:r>
            <a:r>
              <a:rPr lang="ru-RU" sz="1400" i="1" dirty="0" err="1"/>
              <a:t>д.р</a:t>
            </a:r>
            <a:r>
              <a:rPr lang="ru-RU" sz="1400" i="1" dirty="0"/>
              <a:t>. 28.10.1994; </a:t>
            </a:r>
          </a:p>
          <a:p>
            <a:r>
              <a:rPr lang="ru-RU" sz="1400" b="1" i="1" dirty="0"/>
              <a:t>2063463479</a:t>
            </a:r>
            <a:r>
              <a:rPr lang="ru-RU" sz="1400" i="1" dirty="0"/>
              <a:t> – пол мужской, </a:t>
            </a:r>
            <a:r>
              <a:rPr lang="ru-RU" sz="1400" i="1" dirty="0" err="1"/>
              <a:t>д.р</a:t>
            </a:r>
            <a:r>
              <a:rPr lang="ru-RU" sz="1400" i="1" dirty="0"/>
              <a:t>. 29.06.1956.</a:t>
            </a:r>
            <a:endParaRPr lang="uk-UA" sz="1400" i="1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ÑÐ¿Ð½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988840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5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7032104" y="692696"/>
            <a:ext cx="491229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</a:t>
            </a:r>
            <a:r>
              <a:rPr lang="en-US" sz="3200" b="1" dirty="0">
                <a:latin typeface="+mj-lt"/>
                <a:ea typeface="+mj-ea"/>
                <a:cs typeface="+mj-cs"/>
              </a:rPr>
              <a:t> JavaScript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6438" y="1875596"/>
            <a:ext cx="4455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Классы</a:t>
            </a:r>
            <a:r>
              <a:rPr lang="ru-RU" sz="2400" dirty="0"/>
              <a:t> пришли в </a:t>
            </a:r>
            <a:r>
              <a:rPr lang="en-US" sz="2400" dirty="0"/>
              <a:t>JavaScript </a:t>
            </a:r>
            <a:r>
              <a:rPr lang="ru-RU" sz="2400" dirty="0"/>
              <a:t>из других (типизированных) языков программирования. В которых классы применяли для описание структуры объектов которые на основе класса создаются. </a:t>
            </a:r>
            <a:r>
              <a:rPr lang="ru-RU" sz="2400" b="1" dirty="0"/>
              <a:t>Класс</a:t>
            </a:r>
            <a:r>
              <a:rPr lang="ru-RU" sz="2400" dirty="0"/>
              <a:t> выступают своего рода «чертежом» по которому будут создаваться объекты.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476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9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764704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8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4800" b="1" dirty="0">
                <a:latin typeface="+mj-lt"/>
                <a:ea typeface="+mj-ea"/>
                <a:cs typeface="+mj-cs"/>
              </a:rPr>
              <a:t>JavaScript/ECMAScript</a:t>
            </a:r>
            <a:endParaRPr lang="ru-RU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2348880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Классы</a:t>
            </a:r>
            <a:r>
              <a:rPr lang="ru-RU" sz="3600" dirty="0"/>
              <a:t> в </a:t>
            </a:r>
            <a:r>
              <a:rPr lang="en-US" sz="3600" dirty="0"/>
              <a:t>JavaScript’</a:t>
            </a:r>
            <a:r>
              <a:rPr lang="ru-RU" sz="3600" dirty="0"/>
              <a:t>е являются лишь надстройкой («</a:t>
            </a:r>
            <a:r>
              <a:rPr lang="ru-RU" sz="3600" i="1" dirty="0"/>
              <a:t>маскировкой</a:t>
            </a:r>
            <a:r>
              <a:rPr lang="ru-RU" sz="3600" dirty="0"/>
              <a:t>»,  «</a:t>
            </a:r>
            <a:r>
              <a:rPr lang="ru-RU" sz="3600" i="1" dirty="0"/>
              <a:t>синтаксическим сахаром</a:t>
            </a:r>
            <a:r>
              <a:rPr lang="ru-RU" sz="3600" dirty="0"/>
              <a:t>») над </a:t>
            </a:r>
            <a:r>
              <a:rPr lang="ru-RU" sz="3600" b="1" dirty="0" err="1"/>
              <a:t>прототипной</a:t>
            </a:r>
            <a:r>
              <a:rPr lang="ru-RU" sz="3600" dirty="0"/>
              <a:t> моделью построения объектов. </a:t>
            </a:r>
            <a:br>
              <a:rPr lang="en-US" sz="3600" dirty="0"/>
            </a:br>
            <a:r>
              <a:rPr lang="ru-RU" sz="3600" dirty="0"/>
              <a:t>И не являются её заменой.  </a:t>
            </a:r>
          </a:p>
        </p:txBody>
      </p:sp>
    </p:spTree>
    <p:extLst>
      <p:ext uri="{BB962C8B-B14F-4D97-AF65-F5344CB8AC3E}">
        <p14:creationId xmlns:p14="http://schemas.microsoft.com/office/powerpoint/2010/main" val="414315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2708920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По сути описывая </a:t>
            </a:r>
            <a:r>
              <a:rPr lang="ru-RU" sz="3600" b="1" dirty="0"/>
              <a:t>класс</a:t>
            </a:r>
            <a:r>
              <a:rPr lang="ru-RU" sz="3600" dirty="0"/>
              <a:t> мы создаём функцию </a:t>
            </a:r>
            <a:r>
              <a:rPr lang="ru-RU" sz="3600" b="1" dirty="0"/>
              <a:t>конструктор</a:t>
            </a:r>
            <a:r>
              <a:rPr lang="ru-RU" sz="3600" dirty="0"/>
              <a:t> в которой идёт перечисление свойств и методом будущего объекта. А далее эта функция вызывается через оператор </a:t>
            </a:r>
            <a:r>
              <a:rPr lang="en-US" sz="3600" b="1" dirty="0"/>
              <a:t>new</a:t>
            </a:r>
            <a:r>
              <a:rPr lang="en-US" sz="3600" dirty="0"/>
              <a:t>.</a:t>
            </a:r>
            <a:r>
              <a:rPr lang="ru-RU" sz="3600" dirty="0"/>
              <a:t> </a:t>
            </a: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F92D6A71-79C3-499A-16AE-589A3ACF1374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8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4800" b="1" dirty="0">
                <a:latin typeface="+mj-lt"/>
                <a:ea typeface="+mj-ea"/>
                <a:cs typeface="+mj-cs"/>
              </a:rPr>
              <a:t>JavaScript/ECMAScript</a:t>
            </a:r>
            <a:endParaRPr lang="ru-RU" sz="4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741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2. Глобальный объект</a:t>
            </a:r>
            <a:br>
              <a:rPr lang="en-US" sz="7200" b="1" dirty="0"/>
            </a:br>
            <a:r>
              <a:rPr lang="en-US" sz="7200" b="1" dirty="0" err="1">
                <a:solidFill>
                  <a:schemeClr val="accent6">
                    <a:lumMod val="75000"/>
                  </a:schemeClr>
                </a:solidFill>
              </a:rPr>
              <a:t>globalThis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7200" b="1" dirty="0">
                <a:solidFill>
                  <a:schemeClr val="bg1"/>
                </a:solidFill>
              </a:rPr>
              <a:t>(</a:t>
            </a:r>
            <a:r>
              <a:rPr lang="en-US" sz="7200" b="1" dirty="0">
                <a:solidFill>
                  <a:srgbClr val="FFFF00"/>
                </a:solidFill>
              </a:rPr>
              <a:t>window</a:t>
            </a:r>
            <a:r>
              <a:rPr lang="en-US" sz="7200" b="1" dirty="0">
                <a:solidFill>
                  <a:schemeClr val="bg1"/>
                </a:solidFill>
              </a:rPr>
              <a:t>)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926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Глобальный объект </a:t>
            </a:r>
            <a:r>
              <a:rPr lang="en-US" sz="4400" b="1" dirty="0">
                <a:solidFill>
                  <a:srgbClr val="00B050"/>
                </a:solidFill>
              </a:rPr>
              <a:t>window</a:t>
            </a:r>
            <a:r>
              <a:rPr lang="ru-RU" sz="4400" b="1" dirty="0">
                <a:solidFill>
                  <a:srgbClr val="00B050"/>
                </a:solidFill>
              </a:rPr>
              <a:t> </a:t>
            </a:r>
            <a:r>
              <a:rPr lang="ru-RU" sz="4400" b="1" dirty="0"/>
              <a:t>(</a:t>
            </a:r>
            <a:r>
              <a:rPr lang="en-US" sz="4400" b="1" dirty="0" err="1">
                <a:solidFill>
                  <a:schemeClr val="accent6">
                    <a:lumMod val="75000"/>
                  </a:schemeClr>
                </a:solidFill>
              </a:rPr>
              <a:t>globalThis</a:t>
            </a:r>
            <a:r>
              <a:rPr lang="ru-RU" sz="4400" b="1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47526" y="2807057"/>
            <a:ext cx="8748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Браузер добавляет в </a:t>
            </a:r>
            <a:r>
              <a:rPr lang="en-US" sz="3200" dirty="0"/>
              <a:t>JavaScript </a:t>
            </a:r>
            <a:r>
              <a:rPr lang="ru-RU" sz="3200" dirty="0"/>
              <a:t>всего один </a:t>
            </a:r>
            <a:br>
              <a:rPr lang="en-US" sz="3200" dirty="0"/>
            </a:br>
            <a:r>
              <a:rPr lang="ru-RU" sz="3200" dirty="0"/>
              <a:t>объект – </a:t>
            </a:r>
            <a:r>
              <a:rPr lang="en-US" sz="3200" b="1" dirty="0"/>
              <a:t>window (</a:t>
            </a:r>
            <a:r>
              <a:rPr lang="en-US" sz="3200" b="1" dirty="0" err="1"/>
              <a:t>globalThis</a:t>
            </a:r>
            <a:r>
              <a:rPr lang="en-US" sz="3200" b="1" dirty="0"/>
              <a:t>)</a:t>
            </a:r>
            <a:r>
              <a:rPr lang="en-US" sz="3200" dirty="0"/>
              <a:t>. </a:t>
            </a:r>
            <a:r>
              <a:rPr lang="ru-RU" sz="3200" dirty="0"/>
              <a:t>Но этот объект содержит все необходимые инструменты для манипуляции </a:t>
            </a:r>
            <a:r>
              <a:rPr lang="en-US" sz="3200" dirty="0"/>
              <a:t>HTML-</a:t>
            </a:r>
            <a:r>
              <a:rPr lang="ru-RU" sz="3200" dirty="0"/>
              <a:t>документом.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47384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415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9576" y="1556792"/>
            <a:ext cx="8748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Объект </a:t>
            </a:r>
            <a:r>
              <a:rPr lang="en-US" sz="3200" b="1" dirty="0"/>
              <a:t>window</a:t>
            </a:r>
            <a:r>
              <a:rPr lang="ru-RU" sz="3200" dirty="0"/>
              <a:t> можно использовать неявно, т.е. опускать его имя при написании кода.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95801" y="3622372"/>
            <a:ext cx="38876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.alert();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.prompt();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.confirm();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3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4634" y="3068960"/>
            <a:ext cx="4457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Свойства и методы </a:t>
            </a:r>
            <a:r>
              <a:rPr lang="en-US" sz="2800" b="1" dirty="0"/>
              <a:t>window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86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Глобальный объект </a:t>
            </a:r>
            <a:r>
              <a:rPr lang="en-US" sz="4000" b="1" dirty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88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3</a:t>
            </a:r>
            <a:r>
              <a:rPr lang="en-US" sz="7200" b="1" dirty="0"/>
              <a:t>. </a:t>
            </a:r>
            <a:r>
              <a:rPr lang="ru-RU" sz="7200" b="1" dirty="0"/>
              <a:t>Множество </a:t>
            </a:r>
            <a:r>
              <a:rPr lang="en-US" sz="7200" b="1" dirty="0"/>
              <a:t>(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sz="7200" b="1" dirty="0"/>
              <a:t>)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8929886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6722</TotalTime>
  <Words>601</Words>
  <Application>Microsoft Office PowerPoint</Application>
  <PresentationFormat>Широкий екран</PresentationFormat>
  <Paragraphs>64</Paragraphs>
  <Slides>21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Таблица умножения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904</cp:revision>
  <dcterms:created xsi:type="dcterms:W3CDTF">2014-11-20T09:08:59Z</dcterms:created>
  <dcterms:modified xsi:type="dcterms:W3CDTF">2023-05-31T10:38:27Z</dcterms:modified>
</cp:coreProperties>
</file>