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495" r:id="rId2"/>
    <p:sldId id="499" r:id="rId3"/>
    <p:sldId id="312" r:id="rId4"/>
    <p:sldId id="315" r:id="rId5"/>
    <p:sldId id="497" r:id="rId6"/>
    <p:sldId id="498" r:id="rId7"/>
    <p:sldId id="464" r:id="rId8"/>
    <p:sldId id="465" r:id="rId9"/>
    <p:sldId id="466" r:id="rId10"/>
    <p:sldId id="467" r:id="rId11"/>
    <p:sldId id="490" r:id="rId12"/>
    <p:sldId id="481" r:id="rId13"/>
    <p:sldId id="339" r:id="rId14"/>
    <p:sldId id="508" r:id="rId15"/>
    <p:sldId id="506" r:id="rId16"/>
    <p:sldId id="507" r:id="rId17"/>
    <p:sldId id="494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495"/>
            <p14:sldId id="499"/>
            <p14:sldId id="312"/>
            <p14:sldId id="315"/>
            <p14:sldId id="497"/>
            <p14:sldId id="498"/>
            <p14:sldId id="464"/>
            <p14:sldId id="465"/>
            <p14:sldId id="466"/>
            <p14:sldId id="467"/>
            <p14:sldId id="490"/>
            <p14:sldId id="481"/>
            <p14:sldId id="339"/>
            <p14:sldId id="508"/>
            <p14:sldId id="506"/>
            <p14:sldId id="507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E62EA-A7C4-4509-A45A-2DF1E700B7C3}" v="9" dt="2023-06-04T11:18:56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3D8A960-27B2-4C66-A5D2-67F346102350}"/>
    <pc:docChg chg="custSel modSld">
      <pc:chgData name="Anatoliy Kigel" userId="7432c6c4687b0a9c" providerId="LiveId" clId="{63D8A960-27B2-4C66-A5D2-67F346102350}" dt="2021-03-19T08:21:41.619" v="467" actId="113"/>
      <pc:docMkLst>
        <pc:docMk/>
      </pc:docMkLst>
      <pc:sldChg chg="modSp mod">
        <pc:chgData name="Anatoliy Kigel" userId="7432c6c4687b0a9c" providerId="LiveId" clId="{63D8A960-27B2-4C66-A5D2-67F346102350}" dt="2021-03-19T08:21:41.619" v="467" actId="113"/>
        <pc:sldMkLst>
          <pc:docMk/>
          <pc:sldMk cId="810677412" sldId="494"/>
        </pc:sldMkLst>
        <pc:spChg chg="mod">
          <ac:chgData name="Anatoliy Kigel" userId="7432c6c4687b0a9c" providerId="LiveId" clId="{63D8A960-27B2-4C66-A5D2-67F346102350}" dt="2021-03-19T08:21:41.619" v="467" actId="113"/>
          <ac:spMkLst>
            <pc:docMk/>
            <pc:sldMk cId="810677412" sldId="494"/>
            <ac:spMk id="5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18:02.336" v="457" actId="1035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21:37.335" v="465" actId="113"/>
          <ac:spMkLst>
            <pc:docMk/>
            <pc:sldMk cId="810677412" sldId="494"/>
            <ac:spMk id="12" creationId="{00000000-0000-0000-0000-000000000000}"/>
          </ac:spMkLst>
        </pc:spChg>
        <pc:picChg chg="mod">
          <ac:chgData name="Anatoliy Kigel" userId="7432c6c4687b0a9c" providerId="LiveId" clId="{63D8A960-27B2-4C66-A5D2-67F346102350}" dt="2021-03-19T08:17:53.957" v="443" actId="1037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3F819E95-EC5C-4506-ACC6-42F4D74EDD48}"/>
    <pc:docChg chg="undo custSel addSld delSld modSld modSection">
      <pc:chgData name="Anatoliy Kigel" userId="7432c6c4687b0a9c" providerId="LiveId" clId="{3F819E95-EC5C-4506-ACC6-42F4D74EDD48}" dt="2021-10-25T06:43:51.297" v="143" actId="1035"/>
      <pc:docMkLst>
        <pc:docMk/>
      </pc:docMkLst>
      <pc:sldChg chg="modSp mod">
        <pc:chgData name="Anatoliy Kigel" userId="7432c6c4687b0a9c" providerId="LiveId" clId="{3F819E95-EC5C-4506-ACC6-42F4D74EDD48}" dt="2021-10-25T06:33:06.261" v="113" actId="1035"/>
        <pc:sldMkLst>
          <pc:docMk/>
          <pc:sldMk cId="0" sldId="317"/>
        </pc:sldMkLst>
        <pc:spChg chg="mod">
          <ac:chgData name="Anatoliy Kigel" userId="7432c6c4687b0a9c" providerId="LiveId" clId="{3F819E95-EC5C-4506-ACC6-42F4D74EDD48}" dt="2021-10-25T06:32:51.302" v="99" actId="1076"/>
          <ac:spMkLst>
            <pc:docMk/>
            <pc:sldMk cId="0" sldId="317"/>
            <ac:spMk id="6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3:06.261" v="113" actId="1035"/>
          <ac:spMkLst>
            <pc:docMk/>
            <pc:sldMk cId="0" sldId="317"/>
            <ac:spMk id="12" creationId="{00000000-0000-0000-0000-000000000000}"/>
          </ac:spMkLst>
        </pc:spChg>
      </pc:sldChg>
      <pc:sldChg chg="delSp modSp mod">
        <pc:chgData name="Anatoliy Kigel" userId="7432c6c4687b0a9c" providerId="LiveId" clId="{3F819E95-EC5C-4506-ACC6-42F4D74EDD48}" dt="2021-10-25T06:43:51.297" v="143" actId="1035"/>
        <pc:sldMkLst>
          <pc:docMk/>
          <pc:sldMk cId="0" sldId="339"/>
        </pc:sldMkLst>
        <pc:spChg chg="mod">
          <ac:chgData name="Anatoliy Kigel" userId="7432c6c4687b0a9c" providerId="LiveId" clId="{3F819E95-EC5C-4506-ACC6-42F4D74EDD48}" dt="2021-10-25T06:43:51.297" v="143" actId="1035"/>
          <ac:spMkLst>
            <pc:docMk/>
            <pc:sldMk cId="0" sldId="339"/>
            <ac:spMk id="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43:49.508" v="142" actId="1036"/>
          <ac:spMkLst>
            <pc:docMk/>
            <pc:sldMk cId="0" sldId="339"/>
            <ac:spMk id="6" creationId="{00000000-0000-0000-0000-000000000000}"/>
          </ac:spMkLst>
        </pc:spChg>
        <pc:picChg chg="del">
          <ac:chgData name="Anatoliy Kigel" userId="7432c6c4687b0a9c" providerId="LiveId" clId="{3F819E95-EC5C-4506-ACC6-42F4D74EDD48}" dt="2021-10-25T06:43:13.655" v="114" actId="478"/>
          <ac:picMkLst>
            <pc:docMk/>
            <pc:sldMk cId="0" sldId="339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3F819E95-EC5C-4506-ACC6-42F4D74EDD48}" dt="2021-10-25T06:23:18.025" v="48" actId="20577"/>
        <pc:sldMkLst>
          <pc:docMk/>
          <pc:sldMk cId="1692203415" sldId="442"/>
        </pc:sldMkLst>
        <pc:spChg chg="mod">
          <ac:chgData name="Anatoliy Kigel" userId="7432c6c4687b0a9c" providerId="LiveId" clId="{3F819E95-EC5C-4506-ACC6-42F4D74EDD48}" dt="2021-10-25T06:23:18.025" v="48" actId="20577"/>
          <ac:spMkLst>
            <pc:docMk/>
            <pc:sldMk cId="1692203415" sldId="442"/>
            <ac:spMk id="2" creationId="{00000000-0000-0000-0000-000000000000}"/>
          </ac:spMkLst>
        </pc:sp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3" creationId="{00000000-0000-0000-0000-000000000000}"/>
          </ac:picMkLst>
        </pc:pic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4" creationId="{00000000-0000-0000-0000-000000000000}"/>
          </ac:picMkLst>
        </pc:picChg>
      </pc:sldChg>
      <pc:sldChg chg="modSp add del mod">
        <pc:chgData name="Anatoliy Kigel" userId="7432c6c4687b0a9c" providerId="LiveId" clId="{3F819E95-EC5C-4506-ACC6-42F4D74EDD48}" dt="2021-10-25T06:23:18.511" v="49" actId="47"/>
        <pc:sldMkLst>
          <pc:docMk/>
          <pc:sldMk cId="4149112219" sldId="443"/>
        </pc:sldMkLst>
        <pc:spChg chg="mod">
          <ac:chgData name="Anatoliy Kigel" userId="7432c6c4687b0a9c" providerId="LiveId" clId="{3F819E95-EC5C-4506-ACC6-42F4D74EDD48}" dt="2021-10-25T06:21:13.029" v="21" actId="1076"/>
          <ac:spMkLst>
            <pc:docMk/>
            <pc:sldMk cId="4149112219" sldId="443"/>
            <ac:spMk id="7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1:09.870" v="20" actId="20577"/>
          <ac:spMkLst>
            <pc:docMk/>
            <pc:sldMk cId="4149112219" sldId="443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2:24.126" v="44" actId="20577"/>
          <ac:spMkLst>
            <pc:docMk/>
            <pc:sldMk cId="4149112219" sldId="443"/>
            <ac:spMk id="15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06.649" v="83" actId="1035"/>
        <pc:sldMkLst>
          <pc:docMk/>
          <pc:sldMk cId="2762911316" sldId="446"/>
        </pc:sldMkLst>
        <pc:spChg chg="mod">
          <ac:chgData name="Anatoliy Kigel" userId="7432c6c4687b0a9c" providerId="LiveId" clId="{3F819E95-EC5C-4506-ACC6-42F4D74EDD48}" dt="2021-10-25T06:31:00.985" v="77" actId="20577"/>
          <ac:spMkLst>
            <pc:docMk/>
            <pc:sldMk cId="2762911316" sldId="446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0:58.837" v="75" actId="1035"/>
          <ac:spMkLst>
            <pc:docMk/>
            <pc:sldMk cId="2762911316" sldId="446"/>
            <ac:spMk id="15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06.649" v="83" actId="1035"/>
          <ac:spMkLst>
            <pc:docMk/>
            <pc:sldMk cId="2762911316" sldId="446"/>
            <ac:spMk id="17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39.258" v="88" actId="1076"/>
        <pc:sldMkLst>
          <pc:docMk/>
          <pc:sldMk cId="2547984671" sldId="447"/>
        </pc:sldMkLst>
        <pc:spChg chg="mod">
          <ac:chgData name="Anatoliy Kigel" userId="7432c6c4687b0a9c" providerId="LiveId" clId="{3F819E95-EC5C-4506-ACC6-42F4D74EDD48}" dt="2021-10-25T06:31:39.258" v="88" actId="1076"/>
          <ac:spMkLst>
            <pc:docMk/>
            <pc:sldMk cId="2547984671" sldId="447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36.194" v="87" actId="14100"/>
          <ac:spMkLst>
            <pc:docMk/>
            <pc:sldMk cId="2547984671" sldId="447"/>
            <ac:spMk id="19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9:48.335" v="54" actId="47"/>
        <pc:sldMkLst>
          <pc:docMk/>
          <pc:sldMk cId="2728388049" sldId="450"/>
        </pc:sldMkLst>
      </pc:sldChg>
      <pc:sldChg chg="del">
        <pc:chgData name="Anatoliy Kigel" userId="7432c6c4687b0a9c" providerId="LiveId" clId="{3F819E95-EC5C-4506-ACC6-42F4D74EDD48}" dt="2021-10-25T06:23:01.110" v="45" actId="47"/>
        <pc:sldMkLst>
          <pc:docMk/>
          <pc:sldMk cId="1202091765" sldId="489"/>
        </pc:sldMkLst>
      </pc:sldChg>
      <pc:sldChg chg="modSp mod">
        <pc:chgData name="Anatoliy Kigel" userId="7432c6c4687b0a9c" providerId="LiveId" clId="{3F819E95-EC5C-4506-ACC6-42F4D74EDD48}" dt="2021-10-25T06:27:13.761" v="53" actId="207"/>
        <pc:sldMkLst>
          <pc:docMk/>
          <pc:sldMk cId="810677412" sldId="494"/>
        </pc:sldMkLst>
        <pc:spChg chg="mod">
          <ac:chgData name="Anatoliy Kigel" userId="7432c6c4687b0a9c" providerId="LiveId" clId="{3F819E95-EC5C-4506-ACC6-42F4D74EDD48}" dt="2021-10-25T06:27:13.761" v="53" actId="207"/>
          <ac:spMkLst>
            <pc:docMk/>
            <pc:sldMk cId="810677412" sldId="494"/>
            <ac:spMk id="3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0:00.322" v="66" actId="14100"/>
        <pc:sldMkLst>
          <pc:docMk/>
          <pc:sldMk cId="288194860" sldId="498"/>
        </pc:sldMkLst>
        <pc:spChg chg="mod">
          <ac:chgData name="Anatoliy Kigel" userId="7432c6c4687b0a9c" providerId="LiveId" clId="{3F819E95-EC5C-4506-ACC6-42F4D74EDD48}" dt="2021-10-25T06:30:00.322" v="66" actId="14100"/>
          <ac:spMkLst>
            <pc:docMk/>
            <pc:sldMk cId="288194860" sldId="498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9:53.587" v="56" actId="114"/>
          <ac:spMkLst>
            <pc:docMk/>
            <pc:sldMk cId="288194860" sldId="498"/>
            <ac:spMk id="4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3839302902" sldId="500"/>
        </pc:sldMkLst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828436977" sldId="501"/>
        </pc:sldMkLst>
      </pc:sldChg>
    </pc:docChg>
  </pc:docChgLst>
  <pc:docChgLst>
    <pc:chgData name="Anatoliy Kigel" userId="7432c6c4687b0a9c" providerId="LiveId" clId="{51FBAC5F-EBBC-42E8-B825-B3D62F2BD3B0}"/>
    <pc:docChg chg="delSld modSld modSection">
      <pc:chgData name="Anatoliy Kigel" userId="7432c6c4687b0a9c" providerId="LiveId" clId="{51FBAC5F-EBBC-42E8-B825-B3D62F2BD3B0}" dt="2022-01-31T08:13:18.376" v="6" actId="20577"/>
      <pc:docMkLst>
        <pc:docMk/>
      </pc:docMkLst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2910192857" sldId="419"/>
        </pc:sldMkLst>
      </pc:sldChg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52995155" sldId="441"/>
        </pc:sldMkLst>
      </pc:sldChg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1692203415" sldId="442"/>
        </pc:sldMkLst>
      </pc:sldChg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4149112219" sldId="443"/>
        </pc:sldMkLst>
      </pc:sldChg>
      <pc:sldChg chg="modSp mod">
        <pc:chgData name="Anatoliy Kigel" userId="7432c6c4687b0a9c" providerId="LiveId" clId="{51FBAC5F-EBBC-42E8-B825-B3D62F2BD3B0}" dt="2022-01-31T08:13:06.052" v="2" actId="20577"/>
        <pc:sldMkLst>
          <pc:docMk/>
          <pc:sldMk cId="473572502" sldId="449"/>
        </pc:sldMkLst>
        <pc:spChg chg="mod">
          <ac:chgData name="Anatoliy Kigel" userId="7432c6c4687b0a9c" providerId="LiveId" clId="{51FBAC5F-EBBC-42E8-B825-B3D62F2BD3B0}" dt="2022-01-31T08:13:06.052" v="2" actId="20577"/>
          <ac:spMkLst>
            <pc:docMk/>
            <pc:sldMk cId="473572502" sldId="449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08.754" v="3" actId="20577"/>
        <pc:sldMkLst>
          <pc:docMk/>
          <pc:sldMk cId="1250038862" sldId="460"/>
        </pc:sldMkLst>
        <pc:spChg chg="mod">
          <ac:chgData name="Anatoliy Kigel" userId="7432c6c4687b0a9c" providerId="LiveId" clId="{51FBAC5F-EBBC-42E8-B825-B3D62F2BD3B0}" dt="2022-01-31T08:13:08.754" v="3" actId="20577"/>
          <ac:spMkLst>
            <pc:docMk/>
            <pc:sldMk cId="1250038862" sldId="460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12.403" v="4" actId="20577"/>
        <pc:sldMkLst>
          <pc:docMk/>
          <pc:sldMk cId="2200278204" sldId="461"/>
        </pc:sldMkLst>
        <pc:spChg chg="mod">
          <ac:chgData name="Anatoliy Kigel" userId="7432c6c4687b0a9c" providerId="LiveId" clId="{51FBAC5F-EBBC-42E8-B825-B3D62F2BD3B0}" dt="2022-01-31T08:13:12.403" v="4" actId="20577"/>
          <ac:spMkLst>
            <pc:docMk/>
            <pc:sldMk cId="2200278204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15.072" v="5" actId="20577"/>
        <pc:sldMkLst>
          <pc:docMk/>
          <pc:sldMk cId="686537527" sldId="464"/>
        </pc:sldMkLst>
        <pc:spChg chg="mod">
          <ac:chgData name="Anatoliy Kigel" userId="7432c6c4687b0a9c" providerId="LiveId" clId="{51FBAC5F-EBBC-42E8-B825-B3D62F2BD3B0}" dt="2022-01-31T08:13:15.072" v="5" actId="20577"/>
          <ac:spMkLst>
            <pc:docMk/>
            <pc:sldMk cId="686537527" sldId="464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18.376" v="6" actId="20577"/>
        <pc:sldMkLst>
          <pc:docMk/>
          <pc:sldMk cId="2502652056" sldId="481"/>
        </pc:sldMkLst>
        <pc:spChg chg="mod">
          <ac:chgData name="Anatoliy Kigel" userId="7432c6c4687b0a9c" providerId="LiveId" clId="{51FBAC5F-EBBC-42E8-B825-B3D62F2BD3B0}" dt="2022-01-31T08:13:18.376" v="6" actId="20577"/>
          <ac:spMkLst>
            <pc:docMk/>
            <pc:sldMk cId="2502652056" sldId="481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03.086" v="1" actId="20577"/>
        <pc:sldMkLst>
          <pc:docMk/>
          <pc:sldMk cId="1340284588" sldId="496"/>
        </pc:sldMkLst>
        <pc:spChg chg="mod">
          <ac:chgData name="Anatoliy Kigel" userId="7432c6c4687b0a9c" providerId="LiveId" clId="{51FBAC5F-EBBC-42E8-B825-B3D62F2BD3B0}" dt="2022-01-31T08:13:03.086" v="1" actId="20577"/>
          <ac:spMkLst>
            <pc:docMk/>
            <pc:sldMk cId="1340284588" sldId="4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F8974B44-7734-430D-A7A4-233685883DCF}"/>
    <pc:docChg chg="delSld modSection">
      <pc:chgData name="Anatoliy Kigel" userId="7432c6c4687b0a9c" providerId="LiveId" clId="{F8974B44-7734-430D-A7A4-233685883DCF}" dt="2022-09-23T06:01:08.274" v="0" actId="47"/>
      <pc:docMkLst>
        <pc:docMk/>
      </pc:docMkLst>
      <pc:sldChg chg="del">
        <pc:chgData name="Anatoliy Kigel" userId="7432c6c4687b0a9c" providerId="LiveId" clId="{F8974B44-7734-430D-A7A4-233685883DCF}" dt="2022-09-23T06:01:08.274" v="0" actId="47"/>
        <pc:sldMkLst>
          <pc:docMk/>
          <pc:sldMk cId="2164171159" sldId="412"/>
        </pc:sldMkLst>
      </pc:sldChg>
    </pc:docChg>
  </pc:docChgLst>
  <pc:docChgLst>
    <pc:chgData name="Anatoliy Kigel" userId="7432c6c4687b0a9c" providerId="LiveId" clId="{C084F036-B575-4C89-A983-8AEF27891515}"/>
    <pc:docChg chg="modSld">
      <pc:chgData name="Anatoliy Kigel" userId="7432c6c4687b0a9c" providerId="LiveId" clId="{C084F036-B575-4C89-A983-8AEF27891515}" dt="2022-09-24T07:46:29.975" v="8" actId="6549"/>
      <pc:docMkLst>
        <pc:docMk/>
      </pc:docMkLst>
      <pc:sldChg chg="modSp mod">
        <pc:chgData name="Anatoliy Kigel" userId="7432c6c4687b0a9c" providerId="LiveId" clId="{C084F036-B575-4C89-A983-8AEF27891515}" dt="2022-09-24T07:45:29.729" v="2" actId="1076"/>
        <pc:sldMkLst>
          <pc:docMk/>
          <pc:sldMk cId="2089973474" sldId="466"/>
        </pc:sldMkLst>
        <pc:spChg chg="mod">
          <ac:chgData name="Anatoliy Kigel" userId="7432c6c4687b0a9c" providerId="LiveId" clId="{C084F036-B575-4C89-A983-8AEF27891515}" dt="2022-09-24T07:45:29.729" v="2" actId="1076"/>
          <ac:spMkLst>
            <pc:docMk/>
            <pc:sldMk cId="2089973474" sldId="466"/>
            <ac:spMk id="7" creationId="{00000000-0000-0000-0000-000000000000}"/>
          </ac:spMkLst>
        </pc:spChg>
      </pc:sldChg>
      <pc:sldChg chg="modSp mod">
        <pc:chgData name="Anatoliy Kigel" userId="7432c6c4687b0a9c" providerId="LiveId" clId="{C084F036-B575-4C89-A983-8AEF27891515}" dt="2022-09-24T07:46:29.975" v="8" actId="6549"/>
        <pc:sldMkLst>
          <pc:docMk/>
          <pc:sldMk cId="810677412" sldId="494"/>
        </pc:sldMkLst>
        <pc:spChg chg="mod">
          <ac:chgData name="Anatoliy Kigel" userId="7432c6c4687b0a9c" providerId="LiveId" clId="{C084F036-B575-4C89-A983-8AEF27891515}" dt="2022-09-24T07:46:29.975" v="8" actId="6549"/>
          <ac:spMkLst>
            <pc:docMk/>
            <pc:sldMk cId="810677412" sldId="494"/>
            <ac:spMk id="5" creationId="{00000000-0000-0000-0000-000000000000}"/>
          </ac:spMkLst>
        </pc:spChg>
        <pc:spChg chg="mod">
          <ac:chgData name="Anatoliy Kigel" userId="7432c6c4687b0a9c" providerId="LiveId" clId="{C084F036-B575-4C89-A983-8AEF27891515}" dt="2022-09-24T07:46:26.391" v="5" actId="6549"/>
          <ac:spMkLst>
            <pc:docMk/>
            <pc:sldMk cId="810677412" sldId="494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98BB16A3-1BF0-4939-99B5-79129143C8CF}"/>
    <pc:docChg chg="custSel addSld delSld modSld modSection">
      <pc:chgData name="Anatoliy Kigel" userId="7432c6c4687b0a9c" providerId="LiveId" clId="{98BB16A3-1BF0-4939-99B5-79129143C8CF}" dt="2022-01-30T20:09:03.403" v="4" actId="47"/>
      <pc:docMkLst>
        <pc:docMk/>
      </pc:docMkLst>
      <pc:sldChg chg="del">
        <pc:chgData name="Anatoliy Kigel" userId="7432c6c4687b0a9c" providerId="LiveId" clId="{98BB16A3-1BF0-4939-99B5-79129143C8CF}" dt="2022-01-30T20:08:54.934" v="1" actId="47"/>
        <pc:sldMkLst>
          <pc:docMk/>
          <pc:sldMk cId="1201679071" sldId="505"/>
        </pc:sldMkLst>
      </pc:sldChg>
      <pc:sldChg chg="addSp delSp modSp mod">
        <pc:chgData name="Anatoliy Kigel" userId="7432c6c4687b0a9c" providerId="LiveId" clId="{98BB16A3-1BF0-4939-99B5-79129143C8CF}" dt="2022-01-30T20:09:01.955" v="3"/>
        <pc:sldMkLst>
          <pc:docMk/>
          <pc:sldMk cId="1950205379" sldId="506"/>
        </pc:sldMkLst>
        <pc:spChg chg="add mod">
          <ac:chgData name="Anatoliy Kigel" userId="7432c6c4687b0a9c" providerId="LiveId" clId="{98BB16A3-1BF0-4939-99B5-79129143C8CF}" dt="2022-01-30T20:09:01.955" v="3"/>
          <ac:spMkLst>
            <pc:docMk/>
            <pc:sldMk cId="1950205379" sldId="506"/>
            <ac:spMk id="4" creationId="{46CB78CD-8E46-48E1-8195-99952EF19EE4}"/>
          </ac:spMkLst>
        </pc:spChg>
        <pc:spChg chg="del">
          <ac:chgData name="Anatoliy Kigel" userId="7432c6c4687b0a9c" providerId="LiveId" clId="{98BB16A3-1BF0-4939-99B5-79129143C8CF}" dt="2022-01-30T20:09:01.729" v="2" actId="478"/>
          <ac:spMkLst>
            <pc:docMk/>
            <pc:sldMk cId="1950205379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98BB16A3-1BF0-4939-99B5-79129143C8CF}" dt="2022-01-30T20:08:53.614" v="0"/>
        <pc:sldMkLst>
          <pc:docMk/>
          <pc:sldMk cId="4058259034" sldId="508"/>
        </pc:sldMkLst>
      </pc:sldChg>
      <pc:sldChg chg="add del">
        <pc:chgData name="Anatoliy Kigel" userId="7432c6c4687b0a9c" providerId="LiveId" clId="{98BB16A3-1BF0-4939-99B5-79129143C8CF}" dt="2022-01-30T20:09:03.403" v="4" actId="47"/>
        <pc:sldMkLst>
          <pc:docMk/>
          <pc:sldMk cId="1460045381" sldId="559"/>
        </pc:sldMkLst>
      </pc:sldChg>
    </pc:docChg>
  </pc:docChgLst>
  <pc:docChgLst>
    <pc:chgData name="Anatoliy Kigel" userId="7432c6c4687b0a9c" providerId="LiveId" clId="{E7556C2B-CAA9-4DEF-9172-ED9A38C4CD30}"/>
    <pc:docChg chg="custSel delSld modSld modSection">
      <pc:chgData name="Anatoliy Kigel" userId="7432c6c4687b0a9c" providerId="LiveId" clId="{E7556C2B-CAA9-4DEF-9172-ED9A38C4CD30}" dt="2021-03-16T09:43:50.157" v="70" actId="6549"/>
      <pc:docMkLst>
        <pc:docMk/>
      </pc:docMkLst>
      <pc:sldChg chg="addSp delSp modSp mod">
        <pc:chgData name="Anatoliy Kigel" userId="7432c6c4687b0a9c" providerId="LiveId" clId="{E7556C2B-CAA9-4DEF-9172-ED9A38C4CD30}" dt="2021-03-16T09:43:50.157" v="70" actId="6549"/>
        <pc:sldMkLst>
          <pc:docMk/>
          <pc:sldMk cId="0" sldId="339"/>
        </pc:sldMkLst>
        <pc:spChg chg="add del">
          <ac:chgData name="Anatoliy Kigel" userId="7432c6c4687b0a9c" providerId="LiveId" clId="{E7556C2B-CAA9-4DEF-9172-ED9A38C4CD30}" dt="2021-03-16T09:43:19.103" v="33"/>
          <ac:spMkLst>
            <pc:docMk/>
            <pc:sldMk cId="0" sldId="339"/>
            <ac:spMk id="3" creationId="{92F48859-40D6-4A3C-833C-45B89902C4E8}"/>
          </ac:spMkLst>
        </pc:spChg>
        <pc:spChg chg="add del mod">
          <ac:chgData name="Anatoliy Kigel" userId="7432c6c4687b0a9c" providerId="LiveId" clId="{E7556C2B-CAA9-4DEF-9172-ED9A38C4CD30}" dt="2021-03-16T09:43:18.793" v="32"/>
          <ac:spMkLst>
            <pc:docMk/>
            <pc:sldMk cId="0" sldId="339"/>
            <ac:spMk id="5" creationId="{A31F29EA-DC43-4ABE-A2A7-9C06BDC9558F}"/>
          </ac:spMkLst>
        </pc:spChg>
        <pc:spChg chg="mod">
          <ac:chgData name="Anatoliy Kigel" userId="7432c6c4687b0a9c" providerId="LiveId" clId="{E7556C2B-CAA9-4DEF-9172-ED9A38C4CD30}" dt="2021-03-16T09:43:50.157" v="70" actId="6549"/>
          <ac:spMkLst>
            <pc:docMk/>
            <pc:sldMk cId="0" sldId="339"/>
            <ac:spMk id="6" creationId="{00000000-0000-0000-0000-000000000000}"/>
          </ac:spMkLst>
        </pc:spChg>
        <pc:picChg chg="mod">
          <ac:chgData name="Anatoliy Kigel" userId="7432c6c4687b0a9c" providerId="LiveId" clId="{E7556C2B-CAA9-4DEF-9172-ED9A38C4CD30}" dt="2021-03-16T09:43:39.452" v="44" actId="1037"/>
          <ac:picMkLst>
            <pc:docMk/>
            <pc:sldMk cId="0" sldId="339"/>
            <ac:picMk id="2" creationId="{00000000-0000-0000-0000-000000000000}"/>
          </ac:picMkLst>
        </pc:picChg>
      </pc:sldChg>
      <pc:sldChg chg="del">
        <pc:chgData name="Anatoliy Kigel" userId="7432c6c4687b0a9c" providerId="LiveId" clId="{E7556C2B-CAA9-4DEF-9172-ED9A38C4CD30}" dt="2021-03-16T09:39:18.829" v="0" actId="47"/>
        <pc:sldMkLst>
          <pc:docMk/>
          <pc:sldMk cId="867320330" sldId="504"/>
        </pc:sldMkLst>
      </pc:sldChg>
    </pc:docChg>
  </pc:docChgLst>
  <pc:docChgLst>
    <pc:chgData name="Anatoliy Kigel" userId="7432c6c4687b0a9c" providerId="LiveId" clId="{42FC864A-592A-438C-95A3-9207798F4664}"/>
    <pc:docChg chg="undo custSel delSld modSld modSection">
      <pc:chgData name="Anatoliy Kigel" userId="7432c6c4687b0a9c" providerId="LiveId" clId="{42FC864A-592A-438C-95A3-9207798F4664}" dt="2021-11-01T08:43:38.703" v="333" actId="47"/>
      <pc:docMkLst>
        <pc:docMk/>
      </pc:docMkLst>
      <pc:sldChg chg="modSp mod">
        <pc:chgData name="Anatoliy Kigel" userId="7432c6c4687b0a9c" providerId="LiveId" clId="{42FC864A-592A-438C-95A3-9207798F4664}" dt="2021-10-30T06:46:07.324" v="277" actId="14100"/>
        <pc:sldMkLst>
          <pc:docMk/>
          <pc:sldMk cId="0" sldId="317"/>
        </pc:sldMkLst>
        <pc:spChg chg="mod">
          <ac:chgData name="Anatoliy Kigel" userId="7432c6c4687b0a9c" providerId="LiveId" clId="{42FC864A-592A-438C-95A3-9207798F4664}" dt="2021-10-30T06:46:07.324" v="277" actId="14100"/>
          <ac:spMkLst>
            <pc:docMk/>
            <pc:sldMk cId="0" sldId="317"/>
            <ac:spMk id="6" creationId="{00000000-0000-0000-0000-000000000000}"/>
          </ac:spMkLst>
        </pc:spChg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2327806218" sldId="456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3126189720" sldId="457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3320345205" sldId="458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2322527988" sldId="459"/>
        </pc:sldMkLst>
      </pc:sldChg>
      <pc:sldChg chg="addSp delSp modSp mod">
        <pc:chgData name="Anatoliy Kigel" userId="7432c6c4687b0a9c" providerId="LiveId" clId="{42FC864A-592A-438C-95A3-9207798F4664}" dt="2021-10-31T13:37:35.902" v="332" actId="6549"/>
        <pc:sldMkLst>
          <pc:docMk/>
          <pc:sldMk cId="810677412" sldId="494"/>
        </pc:sldMkLst>
        <pc:spChg chg="add del">
          <ac:chgData name="Anatoliy Kigel" userId="7432c6c4687b0a9c" providerId="LiveId" clId="{42FC864A-592A-438C-95A3-9207798F4664}" dt="2021-10-31T13:37:25.591" v="324"/>
          <ac:spMkLst>
            <pc:docMk/>
            <pc:sldMk cId="810677412" sldId="494"/>
            <ac:spMk id="2" creationId="{283D0D4E-F0E6-469C-B9CB-1C4DFE5F0AB4}"/>
          </ac:spMkLst>
        </pc:spChg>
        <pc:spChg chg="mod">
          <ac:chgData name="Anatoliy Kigel" userId="7432c6c4687b0a9c" providerId="LiveId" clId="{42FC864A-592A-438C-95A3-9207798F4664}" dt="2021-10-31T13:37:35.902" v="332" actId="6549"/>
          <ac:spMkLst>
            <pc:docMk/>
            <pc:sldMk cId="810677412" sldId="494"/>
            <ac:spMk id="5" creationId="{00000000-0000-0000-0000-000000000000}"/>
          </ac:spMkLst>
        </pc:spChg>
        <pc:spChg chg="add del mod">
          <ac:chgData name="Anatoliy Kigel" userId="7432c6c4687b0a9c" providerId="LiveId" clId="{42FC864A-592A-438C-95A3-9207798F4664}" dt="2021-10-31T13:37:28.466" v="328"/>
          <ac:spMkLst>
            <pc:docMk/>
            <pc:sldMk cId="810677412" sldId="494"/>
            <ac:spMk id="6" creationId="{FD655ACF-22EF-4B3A-9CB3-457D6C76F996}"/>
          </ac:spMkLst>
        </pc:spChg>
        <pc:spChg chg="mod">
          <ac:chgData name="Anatoliy Kigel" userId="7432c6c4687b0a9c" providerId="LiveId" clId="{42FC864A-592A-438C-95A3-9207798F4664}" dt="2021-10-28T06:33:24.016" v="273" actId="207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42FC864A-592A-438C-95A3-9207798F4664}" dt="2021-10-31T13:37:00.020" v="320" actId="1036"/>
          <ac:spMkLst>
            <pc:docMk/>
            <pc:sldMk cId="810677412" sldId="494"/>
            <ac:spMk id="12" creationId="{00000000-0000-0000-0000-000000000000}"/>
          </ac:spMkLst>
        </pc:spChg>
        <pc:picChg chg="add mod modCrop">
          <ac:chgData name="Anatoliy Kigel" userId="7432c6c4687b0a9c" providerId="LiveId" clId="{42FC864A-592A-438C-95A3-9207798F4664}" dt="2021-10-28T06:30:42.707" v="12" actId="14100"/>
          <ac:picMkLst>
            <pc:docMk/>
            <pc:sldMk cId="810677412" sldId="494"/>
            <ac:picMk id="4" creationId="{18BF8AC9-EA15-4AD4-9629-06E7E4AD7814}"/>
          </ac:picMkLst>
        </pc:picChg>
        <pc:picChg chg="del">
          <ac:chgData name="Anatoliy Kigel" userId="7432c6c4687b0a9c" providerId="LiveId" clId="{42FC864A-592A-438C-95A3-9207798F4664}" dt="2021-10-28T06:30:10.679" v="0" actId="478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9EAE62EA-A7C4-4509-A45A-2DF1E700B7C3}"/>
    <pc:docChg chg="custSel delSld modSld modSection">
      <pc:chgData name="Anatoliy Kigel" userId="7432c6c4687b0a9c" providerId="LiveId" clId="{9EAE62EA-A7C4-4509-A45A-2DF1E700B7C3}" dt="2023-06-04T11:19:20.493" v="82" actId="20577"/>
      <pc:docMkLst>
        <pc:docMk/>
      </pc:docMkLst>
      <pc:sldChg chg="del">
        <pc:chgData name="Anatoliy Kigel" userId="7432c6c4687b0a9c" providerId="LiveId" clId="{9EAE62EA-A7C4-4509-A45A-2DF1E700B7C3}" dt="2023-06-04T11:16:17.146" v="0" actId="47"/>
        <pc:sldMkLst>
          <pc:docMk/>
          <pc:sldMk cId="0" sldId="311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0" sldId="317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0" sldId="388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102644604" sldId="438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3096554104" sldId="439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2762911316" sldId="446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2547984671" sldId="447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580374906" sldId="448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473572502" sldId="449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3118828513" sldId="451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3286936550" sldId="452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1864061036" sldId="453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3468299462" sldId="454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1250038862" sldId="460"/>
        </pc:sldMkLst>
      </pc:sldChg>
      <pc:sldChg chg="del">
        <pc:chgData name="Anatoliy Kigel" userId="7432c6c4687b0a9c" providerId="LiveId" clId="{9EAE62EA-A7C4-4509-A45A-2DF1E700B7C3}" dt="2023-06-04T11:16:48.251" v="12" actId="47"/>
        <pc:sldMkLst>
          <pc:docMk/>
          <pc:sldMk cId="2200278204" sldId="461"/>
        </pc:sldMkLst>
      </pc:sldChg>
      <pc:sldChg chg="modSp mod">
        <pc:chgData name="Anatoliy Kigel" userId="7432c6c4687b0a9c" providerId="LiveId" clId="{9EAE62EA-A7C4-4509-A45A-2DF1E700B7C3}" dt="2023-06-04T11:16:50.046" v="13" actId="20577"/>
        <pc:sldMkLst>
          <pc:docMk/>
          <pc:sldMk cId="686537527" sldId="464"/>
        </pc:sldMkLst>
        <pc:spChg chg="mod">
          <ac:chgData name="Anatoliy Kigel" userId="7432c6c4687b0a9c" providerId="LiveId" clId="{9EAE62EA-A7C4-4509-A45A-2DF1E700B7C3}" dt="2023-06-04T11:16:50.046" v="13" actId="20577"/>
          <ac:spMkLst>
            <pc:docMk/>
            <pc:sldMk cId="686537527" sldId="464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9EAE62EA-A7C4-4509-A45A-2DF1E700B7C3}" dt="2023-06-04T11:18:46.820" v="33" actId="1036"/>
        <pc:sldMkLst>
          <pc:docMk/>
          <pc:sldMk cId="456257905" sldId="467"/>
        </pc:sldMkLst>
        <pc:spChg chg="mod">
          <ac:chgData name="Anatoliy Kigel" userId="7432c6c4687b0a9c" providerId="LiveId" clId="{9EAE62EA-A7C4-4509-A45A-2DF1E700B7C3}" dt="2023-06-04T11:18:46.820" v="33" actId="1036"/>
          <ac:spMkLst>
            <pc:docMk/>
            <pc:sldMk cId="456257905" sldId="467"/>
            <ac:spMk id="4" creationId="{00000000-0000-0000-0000-000000000000}"/>
          </ac:spMkLst>
        </pc:spChg>
        <pc:spChg chg="mod">
          <ac:chgData name="Anatoliy Kigel" userId="7432c6c4687b0a9c" providerId="LiveId" clId="{9EAE62EA-A7C4-4509-A45A-2DF1E700B7C3}" dt="2023-06-04T11:18:45.869" v="30" actId="1035"/>
          <ac:spMkLst>
            <pc:docMk/>
            <pc:sldMk cId="456257905" sldId="467"/>
            <ac:spMk id="10" creationId="{00000000-0000-0000-0000-000000000000}"/>
          </ac:spMkLst>
        </pc:spChg>
        <pc:spChg chg="del">
          <ac:chgData name="Anatoliy Kigel" userId="7432c6c4687b0a9c" providerId="LiveId" clId="{9EAE62EA-A7C4-4509-A45A-2DF1E700B7C3}" dt="2023-06-04T11:18:39.150" v="23" actId="478"/>
          <ac:spMkLst>
            <pc:docMk/>
            <pc:sldMk cId="456257905" sldId="467"/>
            <ac:spMk id="11" creationId="{00000000-0000-0000-0000-000000000000}"/>
          </ac:spMkLst>
        </pc:spChg>
      </pc:sldChg>
      <pc:sldChg chg="modSp mod">
        <pc:chgData name="Anatoliy Kigel" userId="7432c6c4687b0a9c" providerId="LiveId" clId="{9EAE62EA-A7C4-4509-A45A-2DF1E700B7C3}" dt="2023-06-04T11:16:59.121" v="14" actId="20577"/>
        <pc:sldMkLst>
          <pc:docMk/>
          <pc:sldMk cId="2502652056" sldId="481"/>
        </pc:sldMkLst>
        <pc:spChg chg="mod">
          <ac:chgData name="Anatoliy Kigel" userId="7432c6c4687b0a9c" providerId="LiveId" clId="{9EAE62EA-A7C4-4509-A45A-2DF1E700B7C3}" dt="2023-06-04T11:16:59.121" v="14" actId="20577"/>
          <ac:spMkLst>
            <pc:docMk/>
            <pc:sldMk cId="2502652056" sldId="481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9EAE62EA-A7C4-4509-A45A-2DF1E700B7C3}" dt="2023-06-04T11:19:00.735" v="53" actId="1036"/>
        <pc:sldMkLst>
          <pc:docMk/>
          <pc:sldMk cId="4178027007" sldId="490"/>
        </pc:sldMkLst>
        <pc:spChg chg="mod">
          <ac:chgData name="Anatoliy Kigel" userId="7432c6c4687b0a9c" providerId="LiveId" clId="{9EAE62EA-A7C4-4509-A45A-2DF1E700B7C3}" dt="2023-06-04T11:18:56.844" v="48" actId="1035"/>
          <ac:spMkLst>
            <pc:docMk/>
            <pc:sldMk cId="4178027007" sldId="490"/>
            <ac:spMk id="3" creationId="{00000000-0000-0000-0000-000000000000}"/>
          </ac:spMkLst>
        </pc:spChg>
        <pc:spChg chg="mod">
          <ac:chgData name="Anatoliy Kigel" userId="7432c6c4687b0a9c" providerId="LiveId" clId="{9EAE62EA-A7C4-4509-A45A-2DF1E700B7C3}" dt="2023-06-04T11:19:00.735" v="53" actId="1036"/>
          <ac:spMkLst>
            <pc:docMk/>
            <pc:sldMk cId="4178027007" sldId="490"/>
            <ac:spMk id="4" creationId="{00000000-0000-0000-0000-000000000000}"/>
          </ac:spMkLst>
        </pc:spChg>
        <pc:spChg chg="del">
          <ac:chgData name="Anatoliy Kigel" userId="7432c6c4687b0a9c" providerId="LiveId" clId="{9EAE62EA-A7C4-4509-A45A-2DF1E700B7C3}" dt="2023-06-04T11:18:51.232" v="34" actId="478"/>
          <ac:spMkLst>
            <pc:docMk/>
            <pc:sldMk cId="4178027007" sldId="490"/>
            <ac:spMk id="9" creationId="{00000000-0000-0000-0000-000000000000}"/>
          </ac:spMkLst>
        </pc:spChg>
        <pc:spChg chg="mod">
          <ac:chgData name="Anatoliy Kigel" userId="7432c6c4687b0a9c" providerId="LiveId" clId="{9EAE62EA-A7C4-4509-A45A-2DF1E700B7C3}" dt="2023-06-04T11:18:53.383" v="40" actId="1036"/>
          <ac:spMkLst>
            <pc:docMk/>
            <pc:sldMk cId="4178027007" sldId="490"/>
            <ac:spMk id="13" creationId="{00000000-0000-0000-0000-000000000000}"/>
          </ac:spMkLst>
        </pc:spChg>
        <pc:picChg chg="mod">
          <ac:chgData name="Anatoliy Kigel" userId="7432c6c4687b0a9c" providerId="LiveId" clId="{9EAE62EA-A7C4-4509-A45A-2DF1E700B7C3}" dt="2023-06-04T11:18:56.844" v="48" actId="1035"/>
          <ac:picMkLst>
            <pc:docMk/>
            <pc:sldMk cId="4178027007" sldId="490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9EAE62EA-A7C4-4509-A45A-2DF1E700B7C3}" dt="2023-06-04T11:18:13.248" v="22" actId="1035"/>
        <pc:sldMkLst>
          <pc:docMk/>
          <pc:sldMk cId="810677412" sldId="494"/>
        </pc:sldMkLst>
        <pc:spChg chg="mod">
          <ac:chgData name="Anatoliy Kigel" userId="7432c6c4687b0a9c" providerId="LiveId" clId="{9EAE62EA-A7C4-4509-A45A-2DF1E700B7C3}" dt="2023-06-04T11:17:19.733" v="16" actId="20577"/>
          <ac:spMkLst>
            <pc:docMk/>
            <pc:sldMk cId="810677412" sldId="494"/>
            <ac:spMk id="3" creationId="{00000000-0000-0000-0000-000000000000}"/>
          </ac:spMkLst>
        </pc:spChg>
        <pc:spChg chg="mod">
          <ac:chgData name="Anatoliy Kigel" userId="7432c6c4687b0a9c" providerId="LiveId" clId="{9EAE62EA-A7C4-4509-A45A-2DF1E700B7C3}" dt="2023-06-04T11:18:13.248" v="22" actId="1035"/>
          <ac:spMkLst>
            <pc:docMk/>
            <pc:sldMk cId="810677412" sldId="494"/>
            <ac:spMk id="5" creationId="{00000000-0000-0000-0000-000000000000}"/>
          </ac:spMkLst>
        </pc:spChg>
      </pc:sldChg>
      <pc:sldChg chg="modSp mod">
        <pc:chgData name="Anatoliy Kigel" userId="7432c6c4687b0a9c" providerId="LiveId" clId="{9EAE62EA-A7C4-4509-A45A-2DF1E700B7C3}" dt="2023-06-04T11:19:20.493" v="82" actId="20577"/>
        <pc:sldMkLst>
          <pc:docMk/>
          <pc:sldMk cId="1610598681" sldId="495"/>
        </pc:sldMkLst>
        <pc:spChg chg="mod">
          <ac:chgData name="Anatoliy Kigel" userId="7432c6c4687b0a9c" providerId="LiveId" clId="{9EAE62EA-A7C4-4509-A45A-2DF1E700B7C3}" dt="2023-06-04T11:19:20.493" v="82" actId="20577"/>
          <ac:spMkLst>
            <pc:docMk/>
            <pc:sldMk cId="1610598681" sldId="495"/>
            <ac:spMk id="9" creationId="{00000000-0000-0000-0000-000000000000}"/>
          </ac:spMkLst>
        </pc:spChg>
      </pc:sldChg>
      <pc:sldChg chg="del">
        <pc:chgData name="Anatoliy Kigel" userId="7432c6c4687b0a9c" providerId="LiveId" clId="{9EAE62EA-A7C4-4509-A45A-2DF1E700B7C3}" dt="2023-06-04T11:16:38.519" v="11" actId="47"/>
        <pc:sldMkLst>
          <pc:docMk/>
          <pc:sldMk cId="1340284588" sldId="496"/>
        </pc:sldMkLst>
      </pc:sldChg>
      <pc:sldChg chg="delSp modSp mod">
        <pc:chgData name="Anatoliy Kigel" userId="7432c6c4687b0a9c" providerId="LiveId" clId="{9EAE62EA-A7C4-4509-A45A-2DF1E700B7C3}" dt="2023-06-04T11:19:11.326" v="65" actId="1036"/>
        <pc:sldMkLst>
          <pc:docMk/>
          <pc:sldMk cId="457366946" sldId="497"/>
        </pc:sldMkLst>
        <pc:spChg chg="mod">
          <ac:chgData name="Anatoliy Kigel" userId="7432c6c4687b0a9c" providerId="LiveId" clId="{9EAE62EA-A7C4-4509-A45A-2DF1E700B7C3}" dt="2023-06-04T11:19:11.326" v="65" actId="1036"/>
          <ac:spMkLst>
            <pc:docMk/>
            <pc:sldMk cId="457366946" sldId="497"/>
            <ac:spMk id="15" creationId="{00000000-0000-0000-0000-000000000000}"/>
          </ac:spMkLst>
        </pc:spChg>
        <pc:spChg chg="mod">
          <ac:chgData name="Anatoliy Kigel" userId="7432c6c4687b0a9c" providerId="LiveId" clId="{9EAE62EA-A7C4-4509-A45A-2DF1E700B7C3}" dt="2023-06-04T11:19:10.332" v="61" actId="1036"/>
          <ac:spMkLst>
            <pc:docMk/>
            <pc:sldMk cId="457366946" sldId="497"/>
            <ac:spMk id="16" creationId="{00000000-0000-0000-0000-000000000000}"/>
          </ac:spMkLst>
        </pc:spChg>
        <pc:spChg chg="mod">
          <ac:chgData name="Anatoliy Kigel" userId="7432c6c4687b0a9c" providerId="LiveId" clId="{9EAE62EA-A7C4-4509-A45A-2DF1E700B7C3}" dt="2023-06-04T11:19:09.056" v="58" actId="1036"/>
          <ac:spMkLst>
            <pc:docMk/>
            <pc:sldMk cId="457366946" sldId="497"/>
            <ac:spMk id="17" creationId="{00000000-0000-0000-0000-000000000000}"/>
          </ac:spMkLst>
        </pc:spChg>
        <pc:spChg chg="del">
          <ac:chgData name="Anatoliy Kigel" userId="7432c6c4687b0a9c" providerId="LiveId" clId="{9EAE62EA-A7C4-4509-A45A-2DF1E700B7C3}" dt="2023-06-04T11:19:06.405" v="54" actId="478"/>
          <ac:spMkLst>
            <pc:docMk/>
            <pc:sldMk cId="457366946" sldId="497"/>
            <ac:spMk id="18" creationId="{00000000-0000-0000-0000-000000000000}"/>
          </ac:spMkLst>
        </pc:spChg>
      </pc:sldChg>
      <pc:sldChg chg="modSp mod">
        <pc:chgData name="Anatoliy Kigel" userId="7432c6c4687b0a9c" providerId="LiveId" clId="{9EAE62EA-A7C4-4509-A45A-2DF1E700B7C3}" dt="2023-06-04T11:16:31.861" v="10" actId="20577"/>
        <pc:sldMkLst>
          <pc:docMk/>
          <pc:sldMk cId="2781610443" sldId="499"/>
        </pc:sldMkLst>
        <pc:spChg chg="mod">
          <ac:chgData name="Anatoliy Kigel" userId="7432c6c4687b0a9c" providerId="LiveId" clId="{9EAE62EA-A7C4-4509-A45A-2DF1E700B7C3}" dt="2023-06-04T11:16:31.861" v="10" actId="20577"/>
          <ac:spMkLst>
            <pc:docMk/>
            <pc:sldMk cId="2781610443" sldId="49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04.06.2023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8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04.06.2023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04.06.2023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04.06.2023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api/?results=50" TargetMode="External"/><Relationship Id="rId2" Type="http://schemas.openxmlformats.org/officeDocument/2006/relationships/hyperlink" Target="https://randomuser.m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v3.1/all" TargetMode="External"/><Relationship Id="rId2" Type="http://schemas.openxmlformats.org/officeDocument/2006/relationships/hyperlink" Target="https://restcountri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bank.gov.ua/NBUStatService/v1/statdirectory/exchange?j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 (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DOM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), </a:t>
            </a:r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часть</a:t>
            </a:r>
            <a:r>
              <a:rPr lang="uk-UA" sz="4400" b="1">
                <a:solidFill>
                  <a:schemeClr val="bg1"/>
                </a:solidFill>
                <a:latin typeface="+mj-lt"/>
              </a:rPr>
              <a:t> 2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697" y="457508"/>
            <a:ext cx="11415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первое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64440" y="1412776"/>
            <a:ext cx="82449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document.createElement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создаёт новый элемент (по имени тега). Этот элемент, после создания, еще не включен в дерево. Но его свойства уже можно изменять.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appendChild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добавляет элемент к существующему, в качестве последнего потомка.  Может быть вызвана для любого существующего тега (даже если он не входит в дерево – другими словами можно формировать ветку еще до того как «присоединять» её к дереву).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insertBefore</a:t>
            </a:r>
            <a:r>
              <a:rPr lang="ru-RU" sz="2200" b="1" dirty="0"/>
              <a:t>()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добавляет элемент в качестве дочернего, при этом позволяет указать перед каким из, уже существующих, потомков новый элемент должен быть размещён.</a:t>
            </a:r>
          </a:p>
        </p:txBody>
      </p:sp>
    </p:spTree>
    <p:extLst>
      <p:ext uri="{BB962C8B-B14F-4D97-AF65-F5344CB8AC3E}">
        <p14:creationId xmlns:p14="http://schemas.microsoft.com/office/powerpoint/2010/main" val="45625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9161" y="622544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97" y="529516"/>
            <a:ext cx="1137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второе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3392" y="4645585"/>
            <a:ext cx="1123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insertAdjacentElement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/>
              <a:t> </a:t>
            </a:r>
            <a:r>
              <a:rPr lang="ru-RU" sz="2800" i="1" dirty="0"/>
              <a:t>добавляет </a:t>
            </a:r>
            <a:r>
              <a:rPr lang="ru-RU" sz="2800" b="1" i="1" dirty="0">
                <a:solidFill>
                  <a:schemeClr val="accent6"/>
                </a:solidFill>
              </a:rPr>
              <a:t>элемент</a:t>
            </a:r>
            <a:r>
              <a:rPr lang="ru-RU" sz="2800" i="1" dirty="0"/>
              <a:t> к </a:t>
            </a:r>
            <a:r>
              <a:rPr lang="ru-RU" sz="2800" b="1" i="1" dirty="0">
                <a:solidFill>
                  <a:srgbClr val="7030A0"/>
                </a:solidFill>
              </a:rPr>
              <a:t>существующему</a:t>
            </a:r>
            <a:r>
              <a:rPr lang="ru-RU" sz="2800" i="1" dirty="0"/>
              <a:t>, в указанную </a:t>
            </a:r>
            <a:r>
              <a:rPr lang="ru-RU" sz="2800" b="1" i="1" dirty="0">
                <a:solidFill>
                  <a:srgbClr val="FF0000"/>
                </a:solidFill>
              </a:rPr>
              <a:t>позицию</a:t>
            </a:r>
            <a:r>
              <a:rPr lang="ru-RU" sz="2800" i="1" dirty="0"/>
              <a:t>.</a:t>
            </a:r>
            <a:endParaRPr lang="ru-RU" sz="2400" i="1" dirty="0"/>
          </a:p>
        </p:txBody>
      </p:sp>
      <p:pic>
        <p:nvPicPr>
          <p:cNvPr id="1026" name="Picture 2" descr="https://cdn-images-1.medium.com/max/1600/1*bq3FX0Fkz1ztYU0snNTAk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9"/>
          <a:stretch/>
        </p:blipFill>
        <p:spPr bwMode="auto">
          <a:xfrm>
            <a:off x="1271464" y="1412776"/>
            <a:ext cx="4824536" cy="27692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1217" y="2381888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Варианты позиции для методов </a:t>
            </a:r>
            <a:r>
              <a:rPr lang="en-US" sz="2400" i="1" dirty="0"/>
              <a:t> </a:t>
            </a:r>
            <a:r>
              <a:rPr lang="ru-RU" sz="2400" i="1" dirty="0"/>
              <a:t>группы </a:t>
            </a:r>
            <a:r>
              <a:rPr lang="en-US" sz="2400" b="1" i="1" dirty="0"/>
              <a:t>.</a:t>
            </a:r>
            <a:r>
              <a:rPr lang="en-US" sz="2400" b="1" i="1" dirty="0" err="1"/>
              <a:t>insertAdjacent</a:t>
            </a:r>
            <a:r>
              <a:rPr lang="en-US" sz="2400" i="1" dirty="0"/>
              <a:t>…</a:t>
            </a:r>
            <a:r>
              <a:rPr lang="ru-RU" sz="2400" i="1" dirty="0"/>
              <a:t>()</a:t>
            </a:r>
            <a:endParaRPr lang="uk-UA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189" y="6061272"/>
            <a:ext cx="1085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Также существуют методы </a:t>
            </a:r>
            <a:r>
              <a:rPr lang="en-US" sz="2400" b="1" i="1" dirty="0" err="1"/>
              <a:t>tag.insertAdjacentHTML</a:t>
            </a:r>
            <a:r>
              <a:rPr lang="ru-RU" sz="2400" b="1" i="1" dirty="0"/>
              <a:t>() и </a:t>
            </a:r>
            <a:r>
              <a:rPr lang="en-US" sz="2400" b="1" i="1" dirty="0" err="1"/>
              <a:t>tag.insertAdjacentText</a:t>
            </a:r>
            <a:r>
              <a:rPr lang="en-US" sz="2400" b="1" i="1" dirty="0"/>
              <a:t>()</a:t>
            </a:r>
            <a:r>
              <a:rPr lang="ru-RU" sz="2400" b="1" i="1" dirty="0"/>
              <a:t> </a:t>
            </a:r>
            <a:endParaRPr lang="uk-UA" sz="2400" b="1" i="1" dirty="0"/>
          </a:p>
        </p:txBody>
      </p:sp>
    </p:spTree>
    <p:extLst>
      <p:ext uri="{BB962C8B-B14F-4D97-AF65-F5344CB8AC3E}">
        <p14:creationId xmlns:p14="http://schemas.microsoft.com/office/powerpoint/2010/main" val="417802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Немного практики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250265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93826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Выведем в разметку данные пользователей </a:t>
            </a:r>
            <a:br>
              <a:rPr lang="en-US" sz="3200" dirty="0"/>
            </a:br>
            <a:r>
              <a:rPr lang="ru-RU" sz="3200" dirty="0"/>
              <a:t>полученные от сервиса </a:t>
            </a:r>
            <a:r>
              <a:rPr lang="en-US" sz="3200" b="1" dirty="0">
                <a:hlinkClick r:id="rId2"/>
              </a:rPr>
              <a:t>https://randomuser.me/</a:t>
            </a:r>
            <a:endParaRPr lang="en-US" sz="3200" b="1" dirty="0"/>
          </a:p>
          <a:p>
            <a:pPr algn="ctr"/>
            <a:r>
              <a:rPr lang="ru-RU" sz="3200" b="1" dirty="0"/>
              <a:t> </a:t>
            </a:r>
            <a:endParaRPr lang="en-US" sz="3200" b="1" dirty="0"/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  <a:p>
            <a:pPr algn="ctr"/>
            <a:r>
              <a:rPr lang="ru-RU" sz="3200" b="1" dirty="0">
                <a:solidFill>
                  <a:srgbClr val="00B050"/>
                </a:solidFill>
              </a:rPr>
              <a:t>Пример </a:t>
            </a:r>
            <a:r>
              <a:rPr lang="en-US" sz="3200" b="1" dirty="0">
                <a:solidFill>
                  <a:srgbClr val="00B050"/>
                </a:solidFill>
              </a:rPr>
              <a:t>URL </a:t>
            </a:r>
            <a:r>
              <a:rPr lang="ru-RU" sz="3200" b="1" dirty="0">
                <a:solidFill>
                  <a:srgbClr val="00B050"/>
                </a:solidFill>
              </a:rPr>
              <a:t>для запроса к </a:t>
            </a:r>
            <a:r>
              <a:rPr lang="en-US" sz="3200" b="1" dirty="0">
                <a:solidFill>
                  <a:srgbClr val="00B050"/>
                </a:solidFill>
              </a:rPr>
              <a:t>API: </a:t>
            </a:r>
            <a:r>
              <a:rPr lang="en-US" sz="3200" b="1" dirty="0">
                <a:solidFill>
                  <a:srgbClr val="0070C0"/>
                </a:solidFill>
                <a:hlinkClick r:id="rId3"/>
              </a:rPr>
              <a:t>https://randomuser.me/api/?results=50</a:t>
            </a:r>
            <a:endParaRPr lang="en-US" sz="3200" b="1" dirty="0">
              <a:solidFill>
                <a:srgbClr val="0070C0"/>
              </a:solidFill>
            </a:endParaRPr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DOM </a:t>
            </a:r>
            <a:r>
              <a:rPr lang="ru-RU" sz="4800" b="1" dirty="0"/>
              <a:t>на практике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Обработка событий</a:t>
            </a:r>
            <a:r>
              <a:rPr lang="ru-RU" sz="5400" b="1" dirty="0">
                <a:solidFill>
                  <a:srgbClr val="00B050"/>
                </a:solidFill>
              </a:rPr>
              <a:t> (</a:t>
            </a:r>
            <a:r>
              <a:rPr lang="en-US" sz="5400" b="1" dirty="0">
                <a:solidFill>
                  <a:srgbClr val="00B050"/>
                </a:solidFill>
              </a:rPr>
              <a:t>DOM Events</a:t>
            </a:r>
            <a:r>
              <a:rPr lang="ru-RU" sz="5400" b="1" dirty="0">
                <a:solidFill>
                  <a:srgbClr val="00B050"/>
                </a:solidFill>
              </a:rPr>
              <a:t>)</a:t>
            </a:r>
            <a:r>
              <a:rPr lang="en-US" sz="5400" b="1" dirty="0"/>
              <a:t> </a:t>
            </a:r>
            <a:endParaRPr lang="ru-RU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B78CD-8E46-48E1-8195-99952EF19EE4}"/>
              </a:ext>
            </a:extLst>
          </p:cNvPr>
          <p:cNvSpPr txBox="1"/>
          <p:nvPr/>
        </p:nvSpPr>
        <p:spPr>
          <a:xfrm>
            <a:off x="-1" y="105273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95020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2842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#H.1</a:t>
            </a:r>
            <a:r>
              <a:rPr lang="en-US" sz="3600" b="1" dirty="0"/>
              <a:t>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527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Воспользуйтесь </a:t>
            </a:r>
            <a:r>
              <a:rPr lang="en-US" b="1" dirty="0"/>
              <a:t>API</a:t>
            </a:r>
            <a:r>
              <a:rPr lang="en-US" dirty="0"/>
              <a:t> </a:t>
            </a:r>
            <a:r>
              <a:rPr lang="ru-RU" dirty="0"/>
              <a:t>дающее информацию о </a:t>
            </a:r>
            <a:r>
              <a:rPr lang="ru-RU" b="1" dirty="0"/>
              <a:t>странах мира</a:t>
            </a:r>
            <a:r>
              <a:rPr lang="ru-RU" dirty="0"/>
              <a:t>: </a:t>
            </a:r>
            <a:br>
              <a:rPr lang="ru-RU" dirty="0"/>
            </a:br>
            <a:r>
              <a:rPr lang="ru-RU" b="1" dirty="0"/>
              <a:t>Сайт:</a:t>
            </a:r>
            <a:r>
              <a:rPr lang="ru-RU" dirty="0"/>
              <a:t> </a:t>
            </a:r>
            <a:r>
              <a:rPr lang="en-US" b="1" dirty="0">
                <a:hlinkClick r:id="rId2"/>
              </a:rPr>
              <a:t>https://restcountries.com/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JSON: </a:t>
            </a:r>
            <a:r>
              <a:rPr lang="en-US" b="1" dirty="0">
                <a:hlinkClick r:id="rId3"/>
              </a:rPr>
              <a:t>https://restcountries.com/v3.1/all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1345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Так же воспользуйтесь </a:t>
            </a:r>
            <a:r>
              <a:rPr lang="en-US" b="1" dirty="0"/>
              <a:t>API </a:t>
            </a:r>
            <a:r>
              <a:rPr lang="ru-RU" b="1" dirty="0"/>
              <a:t>НБУ </a:t>
            </a:r>
            <a:r>
              <a:rPr lang="ru-RU" dirty="0"/>
              <a:t>по курсам валют (</a:t>
            </a:r>
            <a:r>
              <a:rPr lang="en-US" b="1" dirty="0"/>
              <a:t>JSON</a:t>
            </a:r>
            <a:r>
              <a:rPr lang="ru-RU" dirty="0"/>
              <a:t>):</a:t>
            </a:r>
            <a:br>
              <a:rPr lang="ru-RU" dirty="0"/>
            </a:br>
            <a:r>
              <a:rPr lang="ru-RU" dirty="0"/>
              <a:t> </a:t>
            </a:r>
            <a:r>
              <a:rPr lang="en-US" b="1" dirty="0">
                <a:hlinkClick r:id="rId4"/>
              </a:rPr>
              <a:t>https://bank.gov.ua/NBUStatService/v1/statdirectory/exchange?json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5741" y="2916150"/>
            <a:ext cx="4932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b="1" dirty="0"/>
              <a:t>Загрузите список стран;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Загрузите курсы валют НБУ, на текущую дату;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Выведите список курсов валют НБУ, по предложенному </a:t>
            </a:r>
            <a:r>
              <a:rPr lang="en-US" sz="2000" b="1" dirty="0"/>
              <a:t>wireframe’</a:t>
            </a:r>
            <a:r>
              <a:rPr lang="ru-RU" sz="2000" b="1" dirty="0"/>
              <a:t>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добавлением </a:t>
            </a:r>
            <a:r>
              <a:rPr lang="ru-RU" sz="2000" b="1" dirty="0"/>
              <a:t>флагов стран в которых валюта используется;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При наведении на каждый флаг должна всплывать подсказка с названием страны.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F8AC9-EA15-4AD4-9629-06E7E4AD78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34" t="6622" r="6411"/>
          <a:stretch/>
        </p:blipFill>
        <p:spPr>
          <a:xfrm>
            <a:off x="1" y="2887432"/>
            <a:ext cx="6744072" cy="39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HTML Document &amp; DOM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27816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060" y="5786100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Древовидная структура </a:t>
            </a:r>
            <a:r>
              <a:rPr lang="en-US" sz="2800" i="1" dirty="0"/>
              <a:t>HTML</a:t>
            </a:r>
            <a:r>
              <a:rPr lang="ru-RU" sz="2800" i="1" dirty="0"/>
              <a:t>-документа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75520" y="1268760"/>
            <a:ext cx="928903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06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831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Древовидная структура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556791"/>
            <a:ext cx="6912768" cy="4202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08168" y="2134553"/>
            <a:ext cx="4356484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В контексте </a:t>
            </a:r>
            <a:r>
              <a:rPr lang="en-US" sz="2400" b="1" dirty="0"/>
              <a:t>JavaScript,</a:t>
            </a:r>
            <a:r>
              <a:rPr lang="en-US" sz="2400" dirty="0"/>
              <a:t> </a:t>
            </a:r>
            <a:r>
              <a:rPr lang="ru-RU" sz="2400" dirty="0"/>
              <a:t>каждый</a:t>
            </a:r>
            <a:r>
              <a:rPr lang="ru-RU" sz="2400" b="1" dirty="0"/>
              <a:t> тег </a:t>
            </a:r>
            <a:r>
              <a:rPr lang="ru-RU" sz="2400" dirty="0"/>
              <a:t>дерева</a:t>
            </a:r>
            <a:r>
              <a:rPr lang="en-US" sz="2400" dirty="0"/>
              <a:t> </a:t>
            </a:r>
            <a:r>
              <a:rPr lang="ru-RU" sz="2400" dirty="0"/>
              <a:t>представлен </a:t>
            </a:r>
            <a:r>
              <a:rPr lang="ru-RU" sz="2400" b="1" dirty="0"/>
              <a:t>объектом </a:t>
            </a:r>
            <a:r>
              <a:rPr lang="ru-RU" sz="2400" dirty="0"/>
              <a:t>(часто используется термин: </a:t>
            </a:r>
            <a:r>
              <a:rPr lang="ru-RU" sz="2400" b="1" dirty="0"/>
              <a:t>узел</a:t>
            </a:r>
            <a:r>
              <a:rPr lang="ru-RU" sz="2400" dirty="0"/>
              <a:t>, </a:t>
            </a:r>
            <a:r>
              <a:rPr lang="en-US" sz="2400" b="1" dirty="0"/>
              <a:t>node</a:t>
            </a:r>
            <a:r>
              <a:rPr lang="ru-RU" sz="2400" dirty="0"/>
              <a:t>). У каждого элемента есть один </a:t>
            </a:r>
            <a:r>
              <a:rPr lang="ru-RU" sz="2400" b="1" dirty="0"/>
              <a:t>родительский элемент</a:t>
            </a:r>
            <a:r>
              <a:rPr lang="ru-RU" sz="2400" dirty="0"/>
              <a:t>, и</a:t>
            </a:r>
            <a:r>
              <a:rPr lang="en-US" sz="2400" dirty="0"/>
              <a:t> </a:t>
            </a:r>
            <a:r>
              <a:rPr lang="ru-RU" sz="2400" dirty="0"/>
              <a:t>множество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(от </a:t>
            </a:r>
            <a:r>
              <a:rPr lang="en-US" sz="2400" dirty="0"/>
              <a:t>0</a:t>
            </a:r>
            <a:r>
              <a:rPr lang="ru-RU" sz="2400" dirty="0"/>
              <a:t> до ∞).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6981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Document Object Model</a:t>
            </a:r>
            <a:r>
              <a:rPr lang="ru-RU" sz="4800" b="1" dirty="0"/>
              <a:t> (</a:t>
            </a:r>
            <a:r>
              <a:rPr lang="en-US" sz="4800" b="1" dirty="0"/>
              <a:t>DOM</a:t>
            </a:r>
            <a:r>
              <a:rPr lang="ru-RU" sz="4800" b="1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1345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Объектная Модель Документа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5560" y="322749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определяющий из каких объектов браузер собирает дерево документа, и какие свойства</a:t>
            </a:r>
            <a:r>
              <a:rPr lang="en-US" sz="3200" dirty="0"/>
              <a:t> </a:t>
            </a:r>
            <a:r>
              <a:rPr lang="ru-RU" sz="3200" dirty="0"/>
              <a:t>и методы есть у этих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4573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Задача </a:t>
            </a:r>
            <a:r>
              <a:rPr lang="en-US" sz="3600" b="1" dirty="0"/>
              <a:t>JavaScript</a:t>
            </a:r>
            <a:r>
              <a:rPr lang="ru-RU" sz="3600" b="1" dirty="0"/>
              <a:t> – манипуляция </a:t>
            </a:r>
            <a:r>
              <a:rPr lang="en-US" sz="3600" b="1" dirty="0"/>
              <a:t>HTML</a:t>
            </a:r>
            <a:r>
              <a:rPr lang="ru-RU" sz="3600" b="1" dirty="0"/>
              <a:t>-документом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7426" y="170080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/>
              <a:t>Добавление нового элемента</a:t>
            </a:r>
            <a:r>
              <a:rPr lang="en-US" sz="2400" i="1" dirty="0"/>
              <a:t>:</a:t>
            </a:r>
          </a:p>
          <a:p>
            <a:pPr marL="914400" lvl="1" indent="-457200"/>
            <a:r>
              <a:rPr lang="en-US" sz="2400" i="1" dirty="0"/>
              <a:t>	</a:t>
            </a:r>
            <a:r>
              <a:rPr lang="ru-RU" sz="2400" i="1" dirty="0"/>
              <a:t>Создать новый элемент и присоединить его, в качестве дочернего, к одному из существующих элементов;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426" y="3645024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2. Изменение элемента:</a:t>
            </a:r>
          </a:p>
          <a:p>
            <a:r>
              <a:rPr lang="ru-RU" sz="2400" i="1" dirty="0"/>
              <a:t>	Изменение свойств элемента (в т.ч. содержимого);</a:t>
            </a:r>
          </a:p>
          <a:p>
            <a:r>
              <a:rPr lang="ru-RU" sz="2400" i="1" dirty="0"/>
              <a:t>	Изменение его позиции в дереве документа;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426" y="5343599"/>
            <a:ext cx="635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3. Удаление элемента (из дерева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2881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Как создать и добавить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68653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0574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716" y="362616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9807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Вставить новый элемент в документ, можно прикрепив его к какому-либо существующему элементу. Т.е. прикрепить его к родительскому элементу (другими словами: сделать его дочерним для существующего элемента).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780928"/>
            <a:ext cx="5422990" cy="32968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24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2813447"/>
            <a:ext cx="8182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Простейший вариант: просто добавить текстовую строку с нужными данным к свойству </a:t>
            </a:r>
            <a:r>
              <a:rPr lang="en-US" sz="3600" b="1" dirty="0"/>
              <a:t>.</a:t>
            </a:r>
            <a:r>
              <a:rPr lang="en-US" sz="3600" b="1" dirty="0" err="1"/>
              <a:t>innerHTML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899734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</TotalTime>
  <Words>570</Words>
  <Application>Microsoft Office PowerPoint</Application>
  <PresentationFormat>Широкий екран</PresentationFormat>
  <Paragraphs>62</Paragraphs>
  <Slides>17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928</cp:revision>
  <dcterms:created xsi:type="dcterms:W3CDTF">2014-11-20T09:08:59Z</dcterms:created>
  <dcterms:modified xsi:type="dcterms:W3CDTF">2023-06-04T11:19:21Z</dcterms:modified>
</cp:coreProperties>
</file>