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561" r:id="rId2"/>
    <p:sldId id="562" r:id="rId3"/>
    <p:sldId id="530" r:id="rId4"/>
    <p:sldId id="388" r:id="rId5"/>
    <p:sldId id="546" r:id="rId6"/>
    <p:sldId id="381" r:id="rId7"/>
    <p:sldId id="390" r:id="rId8"/>
    <p:sldId id="391" r:id="rId9"/>
    <p:sldId id="385" r:id="rId10"/>
    <p:sldId id="532" r:id="rId11"/>
    <p:sldId id="531" r:id="rId12"/>
    <p:sldId id="526" r:id="rId13"/>
    <p:sldId id="500" r:id="rId14"/>
    <p:sldId id="473" r:id="rId15"/>
    <p:sldId id="474" r:id="rId16"/>
    <p:sldId id="475" r:id="rId17"/>
    <p:sldId id="477" r:id="rId18"/>
    <p:sldId id="495" r:id="rId19"/>
    <p:sldId id="497" r:id="rId20"/>
    <p:sldId id="558" r:id="rId21"/>
    <p:sldId id="567" r:id="rId22"/>
    <p:sldId id="568" r:id="rId23"/>
    <p:sldId id="569" r:id="rId24"/>
    <p:sldId id="570" r:id="rId25"/>
    <p:sldId id="572" r:id="rId26"/>
    <p:sldId id="573" r:id="rId27"/>
    <p:sldId id="574" r:id="rId28"/>
    <p:sldId id="576" r:id="rId29"/>
    <p:sldId id="582" r:id="rId30"/>
    <p:sldId id="585" r:id="rId31"/>
    <p:sldId id="506" r:id="rId3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25B650-415B-40AE-BCB9-654A79F112E9}" v="1" dt="2023-06-07T17:36:07.3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F32E5F08-2D7D-4AB0-97C8-D62635C85E10}"/>
    <pc:docChg chg="undo custSel addSld delSld modSld">
      <pc:chgData name="Anatoliy Kigel" userId="7432c6c4687b0a9c" providerId="LiveId" clId="{F32E5F08-2D7D-4AB0-97C8-D62635C85E10}" dt="2021-03-24T18:14:31.970" v="183" actId="47"/>
      <pc:docMkLst>
        <pc:docMk/>
      </pc:docMkLst>
      <pc:sldChg chg="modSp mod">
        <pc:chgData name="Anatoliy Kigel" userId="7432c6c4687b0a9c" providerId="LiveId" clId="{F32E5F08-2D7D-4AB0-97C8-D62635C85E10}" dt="2021-03-23T06:05:16.349" v="47" actId="114"/>
        <pc:sldMkLst>
          <pc:docMk/>
          <pc:sldMk cId="1912894025" sldId="517"/>
        </pc:sldMkLst>
        <pc:spChg chg="mod">
          <ac:chgData name="Anatoliy Kigel" userId="7432c6c4687b0a9c" providerId="LiveId" clId="{F32E5F08-2D7D-4AB0-97C8-D62635C85E10}" dt="2021-03-23T06:05:16.349" v="47" actId="114"/>
          <ac:spMkLst>
            <pc:docMk/>
            <pc:sldMk cId="1912894025" sldId="517"/>
            <ac:spMk id="8" creationId="{00000000-0000-0000-0000-000000000000}"/>
          </ac:spMkLst>
        </pc:spChg>
        <pc:spChg chg="mod">
          <ac:chgData name="Anatoliy Kigel" userId="7432c6c4687b0a9c" providerId="LiveId" clId="{F32E5F08-2D7D-4AB0-97C8-D62635C85E10}" dt="2021-03-23T06:05:14.158" v="46" actId="114"/>
          <ac:spMkLst>
            <pc:docMk/>
            <pc:sldMk cId="1912894025" sldId="517"/>
            <ac:spMk id="10" creationId="{00000000-0000-0000-0000-000000000000}"/>
          </ac:spMkLst>
        </pc:spChg>
      </pc:sldChg>
      <pc:sldChg chg="del">
        <pc:chgData name="Anatoliy Kigel" userId="7432c6c4687b0a9c" providerId="LiveId" clId="{F32E5F08-2D7D-4AB0-97C8-D62635C85E10}" dt="2021-03-24T18:14:31.970" v="183" actId="47"/>
        <pc:sldMkLst>
          <pc:docMk/>
          <pc:sldMk cId="669011301" sldId="581"/>
        </pc:sldMkLst>
      </pc:sldChg>
      <pc:sldChg chg="add del">
        <pc:chgData name="Anatoliy Kigel" userId="7432c6c4687b0a9c" providerId="LiveId" clId="{F32E5F08-2D7D-4AB0-97C8-D62635C85E10}" dt="2021-03-24T18:02:45.575" v="50" actId="2696"/>
        <pc:sldMkLst>
          <pc:docMk/>
          <pc:sldMk cId="851341524" sldId="583"/>
        </pc:sldMkLst>
      </pc:sldChg>
      <pc:sldChg chg="addSp delSp modSp add del mod">
        <pc:chgData name="Anatoliy Kigel" userId="7432c6c4687b0a9c" providerId="LiveId" clId="{F32E5F08-2D7D-4AB0-97C8-D62635C85E10}" dt="2021-03-24T18:14:21.503" v="182" actId="47"/>
        <pc:sldMkLst>
          <pc:docMk/>
          <pc:sldMk cId="1390584389" sldId="583"/>
        </pc:sldMkLst>
        <pc:spChg chg="add del">
          <ac:chgData name="Anatoliy Kigel" userId="7432c6c4687b0a9c" providerId="LiveId" clId="{F32E5F08-2D7D-4AB0-97C8-D62635C85E10}" dt="2021-03-24T18:10:00.378" v="54" actId="22"/>
          <ac:spMkLst>
            <pc:docMk/>
            <pc:sldMk cId="1390584389" sldId="583"/>
            <ac:spMk id="6" creationId="{585158B7-AC6E-4C07-8751-CDC065DD0724}"/>
          </ac:spMkLst>
        </pc:spChg>
        <pc:picChg chg="del">
          <ac:chgData name="Anatoliy Kigel" userId="7432c6c4687b0a9c" providerId="LiveId" clId="{F32E5F08-2D7D-4AB0-97C8-D62635C85E10}" dt="2021-03-24T18:09:58.325" v="52" actId="478"/>
          <ac:picMkLst>
            <pc:docMk/>
            <pc:sldMk cId="1390584389" sldId="583"/>
            <ac:picMk id="3" creationId="{00000000-0000-0000-0000-000000000000}"/>
          </ac:picMkLst>
        </pc:picChg>
        <pc:picChg chg="add mod">
          <ac:chgData name="Anatoliy Kigel" userId="7432c6c4687b0a9c" providerId="LiveId" clId="{F32E5F08-2D7D-4AB0-97C8-D62635C85E10}" dt="2021-03-24T18:12:15.334" v="56" actId="1076"/>
          <ac:picMkLst>
            <pc:docMk/>
            <pc:sldMk cId="1390584389" sldId="583"/>
            <ac:picMk id="8" creationId="{1040E511-54DD-474D-ABE1-3BA0EF236C1A}"/>
          </ac:picMkLst>
        </pc:picChg>
      </pc:sldChg>
      <pc:sldChg chg="addSp delSp modSp add mod">
        <pc:chgData name="Anatoliy Kigel" userId="7432c6c4687b0a9c" providerId="LiveId" clId="{F32E5F08-2D7D-4AB0-97C8-D62635C85E10}" dt="2021-03-24T18:14:17.009" v="181" actId="1076"/>
        <pc:sldMkLst>
          <pc:docMk/>
          <pc:sldMk cId="3390331817" sldId="584"/>
        </pc:sldMkLst>
        <pc:spChg chg="del mod">
          <ac:chgData name="Anatoliy Kigel" userId="7432c6c4687b0a9c" providerId="LiveId" clId="{F32E5F08-2D7D-4AB0-97C8-D62635C85E10}" dt="2021-03-24T18:12:31.958" v="59" actId="478"/>
          <ac:spMkLst>
            <pc:docMk/>
            <pc:sldMk cId="3390331817" sldId="584"/>
            <ac:spMk id="4" creationId="{00000000-0000-0000-0000-000000000000}"/>
          </ac:spMkLst>
        </pc:spChg>
        <pc:spChg chg="del">
          <ac:chgData name="Anatoliy Kigel" userId="7432c6c4687b0a9c" providerId="LiveId" clId="{F32E5F08-2D7D-4AB0-97C8-D62635C85E10}" dt="2021-03-24T18:12:32.625" v="60" actId="478"/>
          <ac:spMkLst>
            <pc:docMk/>
            <pc:sldMk cId="3390331817" sldId="584"/>
            <ac:spMk id="5" creationId="{00000000-0000-0000-0000-000000000000}"/>
          </ac:spMkLst>
        </pc:spChg>
        <pc:spChg chg="add mod">
          <ac:chgData name="Anatoliy Kigel" userId="7432c6c4687b0a9c" providerId="LiveId" clId="{F32E5F08-2D7D-4AB0-97C8-D62635C85E10}" dt="2021-03-24T18:14:17.009" v="181" actId="1076"/>
          <ac:spMkLst>
            <pc:docMk/>
            <pc:sldMk cId="3390331817" sldId="584"/>
            <ac:spMk id="6" creationId="{ABA43070-33C4-4988-83D7-C61A263CB072}"/>
          </ac:spMkLst>
        </pc:spChg>
        <pc:spChg chg="add mod">
          <ac:chgData name="Anatoliy Kigel" userId="7432c6c4687b0a9c" providerId="LiveId" clId="{F32E5F08-2D7D-4AB0-97C8-D62635C85E10}" dt="2021-03-24T18:14:09.296" v="180" actId="1076"/>
          <ac:spMkLst>
            <pc:docMk/>
            <pc:sldMk cId="3390331817" sldId="584"/>
            <ac:spMk id="7" creationId="{AF0B888C-C852-410E-87ED-05B50A43B33A}"/>
          </ac:spMkLst>
        </pc:spChg>
      </pc:sldChg>
    </pc:docChg>
  </pc:docChgLst>
  <pc:docChgLst>
    <pc:chgData name="Anatoliy Kigel" userId="7432c6c4687b0a9c" providerId="LiveId" clId="{C558F97F-DD2D-491F-AC57-14083C748B74}"/>
    <pc:docChg chg="undo redo custSel modSld sldOrd">
      <pc:chgData name="Anatoliy Kigel" userId="7432c6c4687b0a9c" providerId="LiveId" clId="{C558F97F-DD2D-491F-AC57-14083C748B74}" dt="2021-07-10T06:46:53.699" v="547"/>
      <pc:docMkLst>
        <pc:docMk/>
      </pc:docMkLst>
      <pc:sldChg chg="modSp mod">
        <pc:chgData name="Anatoliy Kigel" userId="7432c6c4687b0a9c" providerId="LiveId" clId="{C558F97F-DD2D-491F-AC57-14083C748B74}" dt="2021-07-06T06:25:50.335" v="20" actId="20577"/>
        <pc:sldMkLst>
          <pc:docMk/>
          <pc:sldMk cId="3571236945" sldId="507"/>
        </pc:sldMkLst>
        <pc:spChg chg="mod">
          <ac:chgData name="Anatoliy Kigel" userId="7432c6c4687b0a9c" providerId="LiveId" clId="{C558F97F-DD2D-491F-AC57-14083C748B74}" dt="2021-07-06T06:25:50.335" v="20" actId="20577"/>
          <ac:spMkLst>
            <pc:docMk/>
            <pc:sldMk cId="3571236945" sldId="507"/>
            <ac:spMk id="12" creationId="{00000000-0000-0000-0000-000000000000}"/>
          </ac:spMkLst>
        </pc:spChg>
      </pc:sldChg>
      <pc:sldChg chg="addSp delSp modSp mod">
        <pc:chgData name="Anatoliy Kigel" userId="7432c6c4687b0a9c" providerId="LiveId" clId="{C558F97F-DD2D-491F-AC57-14083C748B74}" dt="2021-07-06T06:29:08.757" v="151" actId="6549"/>
        <pc:sldMkLst>
          <pc:docMk/>
          <pc:sldMk cId="2923266787" sldId="559"/>
        </pc:sldMkLst>
        <pc:spChg chg="mod">
          <ac:chgData name="Anatoliy Kigel" userId="7432c6c4687b0a9c" providerId="LiveId" clId="{C558F97F-DD2D-491F-AC57-14083C748B74}" dt="2021-07-06T06:29:08.757" v="151" actId="6549"/>
          <ac:spMkLst>
            <pc:docMk/>
            <pc:sldMk cId="2923266787" sldId="559"/>
            <ac:spMk id="2" creationId="{00000000-0000-0000-0000-000000000000}"/>
          </ac:spMkLst>
        </pc:spChg>
        <pc:spChg chg="mod">
          <ac:chgData name="Anatoliy Kigel" userId="7432c6c4687b0a9c" providerId="LiveId" clId="{C558F97F-DD2D-491F-AC57-14083C748B74}" dt="2021-07-06T06:27:31.442" v="111" actId="20577"/>
          <ac:spMkLst>
            <pc:docMk/>
            <pc:sldMk cId="2923266787" sldId="559"/>
            <ac:spMk id="5" creationId="{00000000-0000-0000-0000-000000000000}"/>
          </ac:spMkLst>
        </pc:spChg>
        <pc:picChg chg="add mod modCrop">
          <ac:chgData name="Anatoliy Kigel" userId="7432c6c4687b0a9c" providerId="LiveId" clId="{C558F97F-DD2D-491F-AC57-14083C748B74}" dt="2021-07-06T06:28:31.510" v="148" actId="1076"/>
          <ac:picMkLst>
            <pc:docMk/>
            <pc:sldMk cId="2923266787" sldId="559"/>
            <ac:picMk id="4" creationId="{55458A02-AAAB-403D-9286-A8D26F0164A7}"/>
          </ac:picMkLst>
        </pc:picChg>
        <pc:picChg chg="del">
          <ac:chgData name="Anatoliy Kigel" userId="7432c6c4687b0a9c" providerId="LiveId" clId="{C558F97F-DD2D-491F-AC57-14083C748B74}" dt="2021-07-06T06:27:10.282" v="37" actId="478"/>
          <ac:picMkLst>
            <pc:docMk/>
            <pc:sldMk cId="2923266787" sldId="559"/>
            <ac:picMk id="7" creationId="{00000000-0000-0000-0000-000000000000}"/>
          </ac:picMkLst>
        </pc:picChg>
      </pc:sldChg>
      <pc:sldChg chg="modSp mod">
        <pc:chgData name="Anatoliy Kigel" userId="7432c6c4687b0a9c" providerId="LiveId" clId="{C558F97F-DD2D-491F-AC57-14083C748B74}" dt="2021-07-06T06:26:44.523" v="36" actId="20577"/>
        <pc:sldMkLst>
          <pc:docMk/>
          <pc:sldMk cId="1232959888" sldId="574"/>
        </pc:sldMkLst>
        <pc:spChg chg="mod">
          <ac:chgData name="Anatoliy Kigel" userId="7432c6c4687b0a9c" providerId="LiveId" clId="{C558F97F-DD2D-491F-AC57-14083C748B74}" dt="2021-07-06T06:26:44.523" v="36" actId="20577"/>
          <ac:spMkLst>
            <pc:docMk/>
            <pc:sldMk cId="1232959888" sldId="574"/>
            <ac:spMk id="8" creationId="{00000000-0000-0000-0000-000000000000}"/>
          </ac:spMkLst>
        </pc:spChg>
      </pc:sldChg>
      <pc:sldChg chg="addSp delSp modSp mod ord">
        <pc:chgData name="Anatoliy Kigel" userId="7432c6c4687b0a9c" providerId="LiveId" clId="{C558F97F-DD2D-491F-AC57-14083C748B74}" dt="2021-07-10T06:46:53.699" v="547"/>
        <pc:sldMkLst>
          <pc:docMk/>
          <pc:sldMk cId="3390331817" sldId="584"/>
        </pc:sldMkLst>
        <pc:spChg chg="mod">
          <ac:chgData name="Anatoliy Kigel" userId="7432c6c4687b0a9c" providerId="LiveId" clId="{C558F97F-DD2D-491F-AC57-14083C748B74}" dt="2021-07-06T07:18:50.585" v="165" actId="122"/>
          <ac:spMkLst>
            <pc:docMk/>
            <pc:sldMk cId="3390331817" sldId="584"/>
            <ac:spMk id="6" creationId="{ABA43070-33C4-4988-83D7-C61A263CB072}"/>
          </ac:spMkLst>
        </pc:spChg>
        <pc:spChg chg="mod">
          <ac:chgData name="Anatoliy Kigel" userId="7432c6c4687b0a9c" providerId="LiveId" clId="{C558F97F-DD2D-491F-AC57-14083C748B74}" dt="2021-07-06T07:21:34.943" v="539" actId="1076"/>
          <ac:spMkLst>
            <pc:docMk/>
            <pc:sldMk cId="3390331817" sldId="584"/>
            <ac:spMk id="7" creationId="{AF0B888C-C852-410E-87ED-05B50A43B33A}"/>
          </ac:spMkLst>
        </pc:spChg>
        <pc:spChg chg="add del">
          <ac:chgData name="Anatoliy Kigel" userId="7432c6c4687b0a9c" providerId="LiveId" clId="{C558F97F-DD2D-491F-AC57-14083C748B74}" dt="2021-07-06T07:18:18.435" v="154" actId="22"/>
          <ac:spMkLst>
            <pc:docMk/>
            <pc:sldMk cId="3390331817" sldId="584"/>
            <ac:spMk id="9" creationId="{75703BA1-C699-4D01-A56B-BC705F22EBEB}"/>
          </ac:spMkLst>
        </pc:spChg>
        <pc:picChg chg="add mod">
          <ac:chgData name="Anatoliy Kigel" userId="7432c6c4687b0a9c" providerId="LiveId" clId="{C558F97F-DD2D-491F-AC57-14083C748B74}" dt="2021-07-06T07:22:16.586" v="545" actId="1076"/>
          <ac:picMkLst>
            <pc:docMk/>
            <pc:sldMk cId="3390331817" sldId="584"/>
            <ac:picMk id="4" creationId="{10EA42C9-1AE5-467B-B7E9-9A88E4946700}"/>
          </ac:picMkLst>
        </pc:picChg>
        <pc:picChg chg="del">
          <ac:chgData name="Anatoliy Kigel" userId="7432c6c4687b0a9c" providerId="LiveId" clId="{C558F97F-DD2D-491F-AC57-14083C748B74}" dt="2021-07-06T07:18:17.071" v="152" actId="478"/>
          <ac:picMkLst>
            <pc:docMk/>
            <pc:sldMk cId="3390331817" sldId="584"/>
            <ac:picMk id="8" creationId="{1040E511-54DD-474D-ABE1-3BA0EF236C1A}"/>
          </ac:picMkLst>
        </pc:picChg>
      </pc:sldChg>
    </pc:docChg>
  </pc:docChgLst>
  <pc:docChgLst>
    <pc:chgData name="Anatoliy Kigel" userId="7432c6c4687b0a9c" providerId="LiveId" clId="{0DF8EB3D-DCDF-4593-9CA3-803FBE154B25}"/>
    <pc:docChg chg="custSel addSld delSld modSld">
      <pc:chgData name="Anatoliy Kigel" userId="7432c6c4687b0a9c" providerId="LiveId" clId="{0DF8EB3D-DCDF-4593-9CA3-803FBE154B25}" dt="2022-02-11T07:19:22.632" v="57" actId="47"/>
      <pc:docMkLst>
        <pc:docMk/>
      </pc:docMkLst>
      <pc:sldChg chg="add del">
        <pc:chgData name="Anatoliy Kigel" userId="7432c6c4687b0a9c" providerId="LiveId" clId="{0DF8EB3D-DCDF-4593-9CA3-803FBE154B25}" dt="2022-02-07T07:21:49.975" v="2" actId="47"/>
        <pc:sldMkLst>
          <pc:docMk/>
          <pc:sldMk cId="1950205379" sldId="506"/>
        </pc:sldMkLst>
      </pc:sldChg>
      <pc:sldChg chg="del">
        <pc:chgData name="Anatoliy Kigel" userId="7432c6c4687b0a9c" providerId="LiveId" clId="{0DF8EB3D-DCDF-4593-9CA3-803FBE154B25}" dt="2022-02-11T07:19:22.632" v="57" actId="47"/>
        <pc:sldMkLst>
          <pc:docMk/>
          <pc:sldMk cId="4122738461" sldId="563"/>
        </pc:sldMkLst>
      </pc:sldChg>
      <pc:sldChg chg="del">
        <pc:chgData name="Anatoliy Kigel" userId="7432c6c4687b0a9c" providerId="LiveId" clId="{0DF8EB3D-DCDF-4593-9CA3-803FBE154B25}" dt="2022-02-07T07:21:47.486" v="1" actId="47"/>
        <pc:sldMkLst>
          <pc:docMk/>
          <pc:sldMk cId="2669914850" sldId="578"/>
        </pc:sldMkLst>
      </pc:sldChg>
      <pc:sldChg chg="delSp modSp mod">
        <pc:chgData name="Anatoliy Kigel" userId="7432c6c4687b0a9c" providerId="LiveId" clId="{0DF8EB3D-DCDF-4593-9CA3-803FBE154B25}" dt="2022-02-07T07:22:36.033" v="54" actId="1036"/>
        <pc:sldMkLst>
          <pc:docMk/>
          <pc:sldMk cId="2116670447" sldId="579"/>
        </pc:sldMkLst>
        <pc:spChg chg="mod">
          <ac:chgData name="Anatoliy Kigel" userId="7432c6c4687b0a9c" providerId="LiveId" clId="{0DF8EB3D-DCDF-4593-9CA3-803FBE154B25}" dt="2022-02-07T07:22:36.033" v="54" actId="1036"/>
          <ac:spMkLst>
            <pc:docMk/>
            <pc:sldMk cId="2116670447" sldId="579"/>
            <ac:spMk id="3" creationId="{00000000-0000-0000-0000-000000000000}"/>
          </ac:spMkLst>
        </pc:spChg>
        <pc:spChg chg="del">
          <ac:chgData name="Anatoliy Kigel" userId="7432c6c4687b0a9c" providerId="LiveId" clId="{0DF8EB3D-DCDF-4593-9CA3-803FBE154B25}" dt="2022-02-07T07:21:52.466" v="3" actId="478"/>
          <ac:spMkLst>
            <pc:docMk/>
            <pc:sldMk cId="2116670447" sldId="579"/>
            <ac:spMk id="5" creationId="{00000000-0000-0000-0000-000000000000}"/>
          </ac:spMkLst>
        </pc:spChg>
      </pc:sldChg>
      <pc:sldChg chg="modSp mod">
        <pc:chgData name="Anatoliy Kigel" userId="7432c6c4687b0a9c" providerId="LiveId" clId="{0DF8EB3D-DCDF-4593-9CA3-803FBE154B25}" dt="2022-02-11T07:18:08.438" v="56" actId="20577"/>
        <pc:sldMkLst>
          <pc:docMk/>
          <pc:sldMk cId="3390331817" sldId="584"/>
        </pc:sldMkLst>
        <pc:spChg chg="mod">
          <ac:chgData name="Anatoliy Kigel" userId="7432c6c4687b0a9c" providerId="LiveId" clId="{0DF8EB3D-DCDF-4593-9CA3-803FBE154B25}" dt="2022-02-11T07:18:08.438" v="56" actId="20577"/>
          <ac:spMkLst>
            <pc:docMk/>
            <pc:sldMk cId="3390331817" sldId="584"/>
            <ac:spMk id="6" creationId="{ABA43070-33C4-4988-83D7-C61A263CB072}"/>
          </ac:spMkLst>
        </pc:spChg>
      </pc:sldChg>
      <pc:sldChg chg="add">
        <pc:chgData name="Anatoliy Kigel" userId="7432c6c4687b0a9c" providerId="LiveId" clId="{0DF8EB3D-DCDF-4593-9CA3-803FBE154B25}" dt="2022-02-07T07:21:45.950" v="0"/>
        <pc:sldMkLst>
          <pc:docMk/>
          <pc:sldMk cId="4058259034" sldId="585"/>
        </pc:sldMkLst>
      </pc:sldChg>
    </pc:docChg>
  </pc:docChgLst>
  <pc:docChgLst>
    <pc:chgData name="Anatoliy Kigel" userId="7432c6c4687b0a9c" providerId="LiveId" clId="{5A2FC8E2-A0F7-4642-9B1D-E44856640C2C}"/>
    <pc:docChg chg="custSel modSld">
      <pc:chgData name="Anatoliy Kigel" userId="7432c6c4687b0a9c" providerId="LiveId" clId="{5A2FC8E2-A0F7-4642-9B1D-E44856640C2C}" dt="2023-06-07T17:41:52.724" v="45" actId="1036"/>
      <pc:docMkLst>
        <pc:docMk/>
      </pc:docMkLst>
      <pc:sldChg chg="delSp modSp mod">
        <pc:chgData name="Anatoliy Kigel" userId="7432c6c4687b0a9c" providerId="LiveId" clId="{5A2FC8E2-A0F7-4642-9B1D-E44856640C2C}" dt="2023-06-07T17:41:19.870" v="34" actId="1036"/>
        <pc:sldMkLst>
          <pc:docMk/>
          <pc:sldMk cId="0" sldId="390"/>
        </pc:sldMkLst>
        <pc:spChg chg="del">
          <ac:chgData name="Anatoliy Kigel" userId="7432c6c4687b0a9c" providerId="LiveId" clId="{5A2FC8E2-A0F7-4642-9B1D-E44856640C2C}" dt="2023-06-07T17:41:14.731" v="27" actId="478"/>
          <ac:spMkLst>
            <pc:docMk/>
            <pc:sldMk cId="0" sldId="390"/>
            <ac:spMk id="9" creationId="{00000000-0000-0000-0000-000000000000}"/>
          </ac:spMkLst>
        </pc:spChg>
        <pc:spChg chg="mod">
          <ac:chgData name="Anatoliy Kigel" userId="7432c6c4687b0a9c" providerId="LiveId" clId="{5A2FC8E2-A0F7-4642-9B1D-E44856640C2C}" dt="2023-06-07T17:41:19.870" v="34" actId="1036"/>
          <ac:spMkLst>
            <pc:docMk/>
            <pc:sldMk cId="0" sldId="390"/>
            <ac:spMk id="10" creationId="{00000000-0000-0000-0000-000000000000}"/>
          </ac:spMkLst>
        </pc:spChg>
        <pc:spChg chg="mod">
          <ac:chgData name="Anatoliy Kigel" userId="7432c6c4687b0a9c" providerId="LiveId" clId="{5A2FC8E2-A0F7-4642-9B1D-E44856640C2C}" dt="2023-06-07T17:41:17.883" v="32" actId="1036"/>
          <ac:spMkLst>
            <pc:docMk/>
            <pc:sldMk cId="0" sldId="390"/>
            <ac:spMk id="12" creationId="{00000000-0000-0000-0000-000000000000}"/>
          </ac:spMkLst>
        </pc:spChg>
        <pc:picChg chg="mod">
          <ac:chgData name="Anatoliy Kigel" userId="7432c6c4687b0a9c" providerId="LiveId" clId="{5A2FC8E2-A0F7-4642-9B1D-E44856640C2C}" dt="2023-06-07T17:41:18.643" v="33" actId="1036"/>
          <ac:picMkLst>
            <pc:docMk/>
            <pc:sldMk cId="0" sldId="390"/>
            <ac:picMk id="2" creationId="{00000000-0000-0000-0000-000000000000}"/>
          </ac:picMkLst>
        </pc:picChg>
      </pc:sldChg>
      <pc:sldChg chg="delSp modSp mod">
        <pc:chgData name="Anatoliy Kigel" userId="7432c6c4687b0a9c" providerId="LiveId" clId="{5A2FC8E2-A0F7-4642-9B1D-E44856640C2C}" dt="2023-06-07T17:41:11.691" v="26" actId="1036"/>
        <pc:sldMkLst>
          <pc:docMk/>
          <pc:sldMk cId="0" sldId="391"/>
        </pc:sldMkLst>
        <pc:spChg chg="del">
          <ac:chgData name="Anatoliy Kigel" userId="7432c6c4687b0a9c" providerId="LiveId" clId="{5A2FC8E2-A0F7-4642-9B1D-E44856640C2C}" dt="2023-06-07T17:41:08.035" v="20" actId="478"/>
          <ac:spMkLst>
            <pc:docMk/>
            <pc:sldMk cId="0" sldId="391"/>
            <ac:spMk id="6" creationId="{00000000-0000-0000-0000-000000000000}"/>
          </ac:spMkLst>
        </pc:spChg>
        <pc:spChg chg="mod">
          <ac:chgData name="Anatoliy Kigel" userId="7432c6c4687b0a9c" providerId="LiveId" clId="{5A2FC8E2-A0F7-4642-9B1D-E44856640C2C}" dt="2023-06-07T17:41:11.691" v="26" actId="1036"/>
          <ac:spMkLst>
            <pc:docMk/>
            <pc:sldMk cId="0" sldId="391"/>
            <ac:spMk id="8" creationId="{00000000-0000-0000-0000-000000000000}"/>
          </ac:spMkLst>
        </pc:spChg>
        <pc:spChg chg="mod">
          <ac:chgData name="Anatoliy Kigel" userId="7432c6c4687b0a9c" providerId="LiveId" clId="{5A2FC8E2-A0F7-4642-9B1D-E44856640C2C}" dt="2023-06-07T17:41:09.987" v="24" actId="1035"/>
          <ac:spMkLst>
            <pc:docMk/>
            <pc:sldMk cId="0" sldId="391"/>
            <ac:spMk id="11" creationId="{00000000-0000-0000-0000-000000000000}"/>
          </ac:spMkLst>
        </pc:spChg>
        <pc:picChg chg="mod">
          <ac:chgData name="Anatoliy Kigel" userId="7432c6c4687b0a9c" providerId="LiveId" clId="{5A2FC8E2-A0F7-4642-9B1D-E44856640C2C}" dt="2023-06-07T17:41:09.987" v="24" actId="1035"/>
          <ac:picMkLst>
            <pc:docMk/>
            <pc:sldMk cId="0" sldId="391"/>
            <ac:picMk id="3" creationId="{00000000-0000-0000-0000-000000000000}"/>
          </ac:picMkLst>
        </pc:picChg>
      </pc:sldChg>
      <pc:sldChg chg="modSp mod">
        <pc:chgData name="Anatoliy Kigel" userId="7432c6c4687b0a9c" providerId="LiveId" clId="{5A2FC8E2-A0F7-4642-9B1D-E44856640C2C}" dt="2023-06-07T17:40:42.346" v="1" actId="1036"/>
        <pc:sldMkLst>
          <pc:docMk/>
          <pc:sldMk cId="0" sldId="474"/>
        </pc:sldMkLst>
        <pc:spChg chg="mod">
          <ac:chgData name="Anatoliy Kigel" userId="7432c6c4687b0a9c" providerId="LiveId" clId="{5A2FC8E2-A0F7-4642-9B1D-E44856640C2C}" dt="2023-06-07T17:40:42.346" v="1" actId="1036"/>
          <ac:spMkLst>
            <pc:docMk/>
            <pc:sldMk cId="0" sldId="474"/>
            <ac:spMk id="5" creationId="{00000000-0000-0000-0000-000000000000}"/>
          </ac:spMkLst>
        </pc:spChg>
      </pc:sldChg>
      <pc:sldChg chg="delSp modSp mod">
        <pc:chgData name="Anatoliy Kigel" userId="7432c6c4687b0a9c" providerId="LiveId" clId="{5A2FC8E2-A0F7-4642-9B1D-E44856640C2C}" dt="2023-06-07T17:41:52.724" v="45" actId="1036"/>
        <pc:sldMkLst>
          <pc:docMk/>
          <pc:sldMk cId="0" sldId="475"/>
        </pc:sldMkLst>
        <pc:spChg chg="mod">
          <ac:chgData name="Anatoliy Kigel" userId="7432c6c4687b0a9c" providerId="LiveId" clId="{5A2FC8E2-A0F7-4642-9B1D-E44856640C2C}" dt="2023-06-07T17:41:52.724" v="45" actId="1036"/>
          <ac:spMkLst>
            <pc:docMk/>
            <pc:sldMk cId="0" sldId="475"/>
            <ac:spMk id="4" creationId="{00000000-0000-0000-0000-000000000000}"/>
          </ac:spMkLst>
        </pc:spChg>
        <pc:spChg chg="mod">
          <ac:chgData name="Anatoliy Kigel" userId="7432c6c4687b0a9c" providerId="LiveId" clId="{5A2FC8E2-A0F7-4642-9B1D-E44856640C2C}" dt="2023-06-07T17:40:51.395" v="10" actId="1036"/>
          <ac:spMkLst>
            <pc:docMk/>
            <pc:sldMk cId="0" sldId="475"/>
            <ac:spMk id="5" creationId="{00000000-0000-0000-0000-000000000000}"/>
          </ac:spMkLst>
        </pc:spChg>
        <pc:spChg chg="mod">
          <ac:chgData name="Anatoliy Kigel" userId="7432c6c4687b0a9c" providerId="LiveId" clId="{5A2FC8E2-A0F7-4642-9B1D-E44856640C2C}" dt="2023-06-07T17:40:51.395" v="10" actId="1036"/>
          <ac:spMkLst>
            <pc:docMk/>
            <pc:sldMk cId="0" sldId="475"/>
            <ac:spMk id="6" creationId="{00000000-0000-0000-0000-000000000000}"/>
          </ac:spMkLst>
        </pc:spChg>
        <pc:spChg chg="del">
          <ac:chgData name="Anatoliy Kigel" userId="7432c6c4687b0a9c" providerId="LiveId" clId="{5A2FC8E2-A0F7-4642-9B1D-E44856640C2C}" dt="2023-06-07T17:40:48.532" v="2" actId="478"/>
          <ac:spMkLst>
            <pc:docMk/>
            <pc:sldMk cId="0" sldId="475"/>
            <ac:spMk id="8" creationId="{00000000-0000-0000-0000-000000000000}"/>
          </ac:spMkLst>
        </pc:spChg>
        <pc:spChg chg="del">
          <ac:chgData name="Anatoliy Kigel" userId="7432c6c4687b0a9c" providerId="LiveId" clId="{5A2FC8E2-A0F7-4642-9B1D-E44856640C2C}" dt="2023-06-07T17:40:48.532" v="2" actId="478"/>
          <ac:spMkLst>
            <pc:docMk/>
            <pc:sldMk cId="0" sldId="475"/>
            <ac:spMk id="10" creationId="{00000000-0000-0000-0000-000000000000}"/>
          </ac:spMkLst>
        </pc:spChg>
      </pc:sldChg>
      <pc:sldChg chg="modSp mod">
        <pc:chgData name="Anatoliy Kigel" userId="7432c6c4687b0a9c" providerId="LiveId" clId="{5A2FC8E2-A0F7-4642-9B1D-E44856640C2C}" dt="2023-06-07T17:41:40.879" v="43" actId="404"/>
        <pc:sldMkLst>
          <pc:docMk/>
          <pc:sldMk cId="3071192954" sldId="526"/>
        </pc:sldMkLst>
        <pc:spChg chg="mod">
          <ac:chgData name="Anatoliy Kigel" userId="7432c6c4687b0a9c" providerId="LiveId" clId="{5A2FC8E2-A0F7-4642-9B1D-E44856640C2C}" dt="2023-06-07T17:41:40.879" v="43" actId="404"/>
          <ac:spMkLst>
            <pc:docMk/>
            <pc:sldMk cId="3071192954" sldId="526"/>
            <ac:spMk id="5" creationId="{00000000-0000-0000-0000-000000000000}"/>
          </ac:spMkLst>
        </pc:spChg>
      </pc:sldChg>
      <pc:sldChg chg="modSp mod">
        <pc:chgData name="Anatoliy Kigel" userId="7432c6c4687b0a9c" providerId="LiveId" clId="{5A2FC8E2-A0F7-4642-9B1D-E44856640C2C}" dt="2023-06-07T17:41:32.087" v="40" actId="14100"/>
        <pc:sldMkLst>
          <pc:docMk/>
          <pc:sldMk cId="3036464448" sldId="531"/>
        </pc:sldMkLst>
        <pc:spChg chg="mod">
          <ac:chgData name="Anatoliy Kigel" userId="7432c6c4687b0a9c" providerId="LiveId" clId="{5A2FC8E2-A0F7-4642-9B1D-E44856640C2C}" dt="2023-06-07T17:41:32.087" v="40" actId="14100"/>
          <ac:spMkLst>
            <pc:docMk/>
            <pc:sldMk cId="3036464448" sldId="531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383C8295-2CAC-408C-8A6B-29240977C504}"/>
    <pc:docChg chg="undo redo custSel modSld">
      <pc:chgData name="Anatoliy Kigel" userId="7432c6c4687b0a9c" providerId="LiveId" clId="{383C8295-2CAC-408C-8A6B-29240977C504}" dt="2021-11-06T07:19:10.055" v="377" actId="113"/>
      <pc:docMkLst>
        <pc:docMk/>
      </pc:docMkLst>
      <pc:sldChg chg="modSp mod">
        <pc:chgData name="Anatoliy Kigel" userId="7432c6c4687b0a9c" providerId="LiveId" clId="{383C8295-2CAC-408C-8A6B-29240977C504}" dt="2021-11-05T20:19:30.045" v="65" actId="1035"/>
        <pc:sldMkLst>
          <pc:docMk/>
          <pc:sldMk cId="0" sldId="473"/>
        </pc:sldMkLst>
        <pc:spChg chg="mod">
          <ac:chgData name="Anatoliy Kigel" userId="7432c6c4687b0a9c" providerId="LiveId" clId="{383C8295-2CAC-408C-8A6B-29240977C504}" dt="2021-11-05T20:19:30.045" v="65" actId="1035"/>
          <ac:spMkLst>
            <pc:docMk/>
            <pc:sldMk cId="0" sldId="473"/>
            <ac:spMk id="3" creationId="{00000000-0000-0000-0000-000000000000}"/>
          </ac:spMkLst>
        </pc:spChg>
      </pc:sldChg>
      <pc:sldChg chg="delSp modSp mod">
        <pc:chgData name="Anatoliy Kigel" userId="7432c6c4687b0a9c" providerId="LiveId" clId="{383C8295-2CAC-408C-8A6B-29240977C504}" dt="2021-11-06T07:12:39.921" v="86" actId="14100"/>
        <pc:sldMkLst>
          <pc:docMk/>
          <pc:sldMk cId="0" sldId="477"/>
        </pc:sldMkLst>
        <pc:spChg chg="mod">
          <ac:chgData name="Anatoliy Kigel" userId="7432c6c4687b0a9c" providerId="LiveId" clId="{383C8295-2CAC-408C-8A6B-29240977C504}" dt="2021-11-06T07:12:08.846" v="84" actId="1036"/>
          <ac:spMkLst>
            <pc:docMk/>
            <pc:sldMk cId="0" sldId="477"/>
            <ac:spMk id="4" creationId="{00000000-0000-0000-0000-000000000000}"/>
          </ac:spMkLst>
        </pc:spChg>
        <pc:spChg chg="mod">
          <ac:chgData name="Anatoliy Kigel" userId="7432c6c4687b0a9c" providerId="LiveId" clId="{383C8295-2CAC-408C-8A6B-29240977C504}" dt="2021-11-06T07:12:07.920" v="80" actId="1036"/>
          <ac:spMkLst>
            <pc:docMk/>
            <pc:sldMk cId="0" sldId="477"/>
            <ac:spMk id="5" creationId="{00000000-0000-0000-0000-000000000000}"/>
          </ac:spMkLst>
        </pc:spChg>
        <pc:spChg chg="del">
          <ac:chgData name="Anatoliy Kigel" userId="7432c6c4687b0a9c" providerId="LiveId" clId="{383C8295-2CAC-408C-8A6B-29240977C504}" dt="2021-11-06T07:11:55.768" v="69" actId="478"/>
          <ac:spMkLst>
            <pc:docMk/>
            <pc:sldMk cId="0" sldId="477"/>
            <ac:spMk id="8" creationId="{00000000-0000-0000-0000-000000000000}"/>
          </ac:spMkLst>
        </pc:spChg>
        <pc:spChg chg="del">
          <ac:chgData name="Anatoliy Kigel" userId="7432c6c4687b0a9c" providerId="LiveId" clId="{383C8295-2CAC-408C-8A6B-29240977C504}" dt="2021-11-06T07:11:57.966" v="71" actId="478"/>
          <ac:spMkLst>
            <pc:docMk/>
            <pc:sldMk cId="0" sldId="477"/>
            <ac:spMk id="9" creationId="{00000000-0000-0000-0000-000000000000}"/>
          </ac:spMkLst>
        </pc:spChg>
        <pc:picChg chg="mod">
          <ac:chgData name="Anatoliy Kigel" userId="7432c6c4687b0a9c" providerId="LiveId" clId="{383C8295-2CAC-408C-8A6B-29240977C504}" dt="2021-11-06T07:12:02.293" v="73" actId="1076"/>
          <ac:picMkLst>
            <pc:docMk/>
            <pc:sldMk cId="0" sldId="477"/>
            <ac:picMk id="1028" creationId="{00000000-0000-0000-0000-000000000000}"/>
          </ac:picMkLst>
        </pc:picChg>
        <pc:picChg chg="mod">
          <ac:chgData name="Anatoliy Kigel" userId="7432c6c4687b0a9c" providerId="LiveId" clId="{383C8295-2CAC-408C-8A6B-29240977C504}" dt="2021-11-06T07:12:04.170" v="74" actId="1076"/>
          <ac:picMkLst>
            <pc:docMk/>
            <pc:sldMk cId="0" sldId="477"/>
            <ac:picMk id="1030" creationId="{00000000-0000-0000-0000-000000000000}"/>
          </ac:picMkLst>
        </pc:picChg>
        <pc:picChg chg="mod">
          <ac:chgData name="Anatoliy Kigel" userId="7432c6c4687b0a9c" providerId="LiveId" clId="{383C8295-2CAC-408C-8A6B-29240977C504}" dt="2021-11-06T07:12:39.921" v="86" actId="14100"/>
          <ac:picMkLst>
            <pc:docMk/>
            <pc:sldMk cId="0" sldId="477"/>
            <ac:picMk id="2050" creationId="{00000000-0000-0000-0000-000000000000}"/>
          </ac:picMkLst>
        </pc:picChg>
      </pc:sldChg>
      <pc:sldChg chg="delSp modSp mod">
        <pc:chgData name="Anatoliy Kigel" userId="7432c6c4687b0a9c" providerId="LiveId" clId="{383C8295-2CAC-408C-8A6B-29240977C504}" dt="2021-11-06T07:13:22.639" v="152" actId="1035"/>
        <pc:sldMkLst>
          <pc:docMk/>
          <pc:sldMk cId="0" sldId="495"/>
        </pc:sldMkLst>
        <pc:spChg chg="mod">
          <ac:chgData name="Anatoliy Kigel" userId="7432c6c4687b0a9c" providerId="LiveId" clId="{383C8295-2CAC-408C-8A6B-29240977C504}" dt="2021-11-06T07:13:22.639" v="152" actId="1035"/>
          <ac:spMkLst>
            <pc:docMk/>
            <pc:sldMk cId="0" sldId="495"/>
            <ac:spMk id="4" creationId="{00000000-0000-0000-0000-000000000000}"/>
          </ac:spMkLst>
        </pc:spChg>
        <pc:spChg chg="del">
          <ac:chgData name="Anatoliy Kigel" userId="7432c6c4687b0a9c" providerId="LiveId" clId="{383C8295-2CAC-408C-8A6B-29240977C504}" dt="2021-11-05T20:16:42.791" v="0" actId="478"/>
          <ac:spMkLst>
            <pc:docMk/>
            <pc:sldMk cId="0" sldId="495"/>
            <ac:spMk id="10" creationId="{00000000-0000-0000-0000-000000000000}"/>
          </ac:spMkLst>
        </pc:spChg>
        <pc:picChg chg="mod">
          <ac:chgData name="Anatoliy Kigel" userId="7432c6c4687b0a9c" providerId="LiveId" clId="{383C8295-2CAC-408C-8A6B-29240977C504}" dt="2021-11-05T20:16:47.022" v="15" actId="1035"/>
          <ac:picMkLst>
            <pc:docMk/>
            <pc:sldMk cId="0" sldId="495"/>
            <ac:picMk id="6" creationId="{00000000-0000-0000-0000-000000000000}"/>
          </ac:picMkLst>
        </pc:picChg>
        <pc:picChg chg="mod">
          <ac:chgData name="Anatoliy Kigel" userId="7432c6c4687b0a9c" providerId="LiveId" clId="{383C8295-2CAC-408C-8A6B-29240977C504}" dt="2021-11-05T20:16:47.022" v="15" actId="1035"/>
          <ac:picMkLst>
            <pc:docMk/>
            <pc:sldMk cId="0" sldId="495"/>
            <ac:picMk id="1028" creationId="{00000000-0000-0000-0000-000000000000}"/>
          </ac:picMkLst>
        </pc:picChg>
      </pc:sldChg>
      <pc:sldChg chg="addSp delSp modSp mod">
        <pc:chgData name="Anatoliy Kigel" userId="7432c6c4687b0a9c" providerId="LiveId" clId="{383C8295-2CAC-408C-8A6B-29240977C504}" dt="2021-11-06T07:13:26.730" v="155" actId="1036"/>
        <pc:sldMkLst>
          <pc:docMk/>
          <pc:sldMk cId="0" sldId="497"/>
        </pc:sldMkLst>
        <pc:spChg chg="add mod">
          <ac:chgData name="Anatoliy Kigel" userId="7432c6c4687b0a9c" providerId="LiveId" clId="{383C8295-2CAC-408C-8A6B-29240977C504}" dt="2021-11-06T07:13:26.730" v="155" actId="1036"/>
          <ac:spMkLst>
            <pc:docMk/>
            <pc:sldMk cId="0" sldId="497"/>
            <ac:spMk id="6" creationId="{DE497329-8AEA-40F6-9048-67B35581CA5B}"/>
          </ac:spMkLst>
        </pc:spChg>
        <pc:spChg chg="del">
          <ac:chgData name="Anatoliy Kigel" userId="7432c6c4687b0a9c" providerId="LiveId" clId="{383C8295-2CAC-408C-8A6B-29240977C504}" dt="2021-11-06T07:13:25.676" v="153" actId="478"/>
          <ac:spMkLst>
            <pc:docMk/>
            <pc:sldMk cId="0" sldId="497"/>
            <ac:spMk id="8" creationId="{00000000-0000-0000-0000-000000000000}"/>
          </ac:spMkLst>
        </pc:spChg>
        <pc:spChg chg="del">
          <ac:chgData name="Anatoliy Kigel" userId="7432c6c4687b0a9c" providerId="LiveId" clId="{383C8295-2CAC-408C-8A6B-29240977C504}" dt="2021-11-05T20:17:02.022" v="16" actId="478"/>
          <ac:spMkLst>
            <pc:docMk/>
            <pc:sldMk cId="0" sldId="497"/>
            <ac:spMk id="11" creationId="{00000000-0000-0000-0000-000000000000}"/>
          </ac:spMkLst>
        </pc:spChg>
        <pc:picChg chg="mod">
          <ac:chgData name="Anatoliy Kigel" userId="7432c6c4687b0a9c" providerId="LiveId" clId="{383C8295-2CAC-408C-8A6B-29240977C504}" dt="2021-11-05T20:17:05.105" v="28" actId="1035"/>
          <ac:picMkLst>
            <pc:docMk/>
            <pc:sldMk cId="0" sldId="497"/>
            <ac:picMk id="7" creationId="{00000000-0000-0000-0000-000000000000}"/>
          </ac:picMkLst>
        </pc:picChg>
        <pc:picChg chg="mod">
          <ac:chgData name="Anatoliy Kigel" userId="7432c6c4687b0a9c" providerId="LiveId" clId="{383C8295-2CAC-408C-8A6B-29240977C504}" dt="2021-11-05T20:17:05.105" v="28" actId="1035"/>
          <ac:picMkLst>
            <pc:docMk/>
            <pc:sldMk cId="0" sldId="497"/>
            <ac:picMk id="9" creationId="{00000000-0000-0000-0000-000000000000}"/>
          </ac:picMkLst>
        </pc:picChg>
      </pc:sldChg>
      <pc:sldChg chg="modSp mod">
        <pc:chgData name="Anatoliy Kigel" userId="7432c6c4687b0a9c" providerId="LiveId" clId="{383C8295-2CAC-408C-8A6B-29240977C504}" dt="2021-11-06T07:15:13.542" v="163" actId="2085"/>
        <pc:sldMkLst>
          <pc:docMk/>
          <pc:sldMk cId="1912894025" sldId="517"/>
        </pc:sldMkLst>
        <pc:spChg chg="mod">
          <ac:chgData name="Anatoliy Kigel" userId="7432c6c4687b0a9c" providerId="LiveId" clId="{383C8295-2CAC-408C-8A6B-29240977C504}" dt="2021-11-06T07:14:50.978" v="159" actId="207"/>
          <ac:spMkLst>
            <pc:docMk/>
            <pc:sldMk cId="1912894025" sldId="517"/>
            <ac:spMk id="8" creationId="{00000000-0000-0000-0000-000000000000}"/>
          </ac:spMkLst>
        </pc:spChg>
        <pc:spChg chg="mod">
          <ac:chgData name="Anatoliy Kigel" userId="7432c6c4687b0a9c" providerId="LiveId" clId="{383C8295-2CAC-408C-8A6B-29240977C504}" dt="2021-11-06T07:15:13.542" v="163" actId="2085"/>
          <ac:spMkLst>
            <pc:docMk/>
            <pc:sldMk cId="1912894025" sldId="517"/>
            <ac:spMk id="10" creationId="{00000000-0000-0000-0000-000000000000}"/>
          </ac:spMkLst>
        </pc:spChg>
      </pc:sldChg>
      <pc:sldChg chg="modSp mod">
        <pc:chgData name="Anatoliy Kigel" userId="7432c6c4687b0a9c" providerId="LiveId" clId="{383C8295-2CAC-408C-8A6B-29240977C504}" dt="2021-11-05T20:18:23.775" v="61" actId="20577"/>
        <pc:sldMkLst>
          <pc:docMk/>
          <pc:sldMk cId="541706169" sldId="532"/>
        </pc:sldMkLst>
        <pc:spChg chg="mod">
          <ac:chgData name="Anatoliy Kigel" userId="7432c6c4687b0a9c" providerId="LiveId" clId="{383C8295-2CAC-408C-8A6B-29240977C504}" dt="2021-11-05T20:18:23.775" v="61" actId="20577"/>
          <ac:spMkLst>
            <pc:docMk/>
            <pc:sldMk cId="541706169" sldId="532"/>
            <ac:spMk id="5" creationId="{00000000-0000-0000-0000-000000000000}"/>
          </ac:spMkLst>
        </pc:spChg>
      </pc:sldChg>
      <pc:sldChg chg="modSp mod">
        <pc:chgData name="Anatoliy Kigel" userId="7432c6c4687b0a9c" providerId="LiveId" clId="{383C8295-2CAC-408C-8A6B-29240977C504}" dt="2021-11-05T20:17:40.021" v="32" actId="20577"/>
        <pc:sldMkLst>
          <pc:docMk/>
          <pc:sldMk cId="4018120098" sldId="558"/>
        </pc:sldMkLst>
        <pc:spChg chg="mod">
          <ac:chgData name="Anatoliy Kigel" userId="7432c6c4687b0a9c" providerId="LiveId" clId="{383C8295-2CAC-408C-8A6B-29240977C504}" dt="2021-11-05T20:17:40.021" v="32" actId="20577"/>
          <ac:spMkLst>
            <pc:docMk/>
            <pc:sldMk cId="4018120098" sldId="558"/>
            <ac:spMk id="5" creationId="{00000000-0000-0000-0000-000000000000}"/>
          </ac:spMkLst>
        </pc:spChg>
      </pc:sldChg>
      <pc:sldChg chg="modSp mod">
        <pc:chgData name="Anatoliy Kigel" userId="7432c6c4687b0a9c" providerId="LiveId" clId="{383C8295-2CAC-408C-8A6B-29240977C504}" dt="2021-11-06T07:15:48.995" v="165" actId="208"/>
        <pc:sldMkLst>
          <pc:docMk/>
          <pc:sldMk cId="344343635" sldId="567"/>
        </pc:sldMkLst>
        <pc:picChg chg="mod">
          <ac:chgData name="Anatoliy Kigel" userId="7432c6c4687b0a9c" providerId="LiveId" clId="{383C8295-2CAC-408C-8A6B-29240977C504}" dt="2021-11-06T07:15:48.995" v="165" actId="208"/>
          <ac:picMkLst>
            <pc:docMk/>
            <pc:sldMk cId="344343635" sldId="567"/>
            <ac:picMk id="3" creationId="{00000000-0000-0000-0000-000000000000}"/>
          </ac:picMkLst>
        </pc:picChg>
      </pc:sldChg>
      <pc:sldChg chg="modSp mod">
        <pc:chgData name="Anatoliy Kigel" userId="7432c6c4687b0a9c" providerId="LiveId" clId="{383C8295-2CAC-408C-8A6B-29240977C504}" dt="2021-11-05T20:19:42.263" v="68" actId="6549"/>
        <pc:sldMkLst>
          <pc:docMk/>
          <pc:sldMk cId="2263771589" sldId="572"/>
        </pc:sldMkLst>
        <pc:spChg chg="mod">
          <ac:chgData name="Anatoliy Kigel" userId="7432c6c4687b0a9c" providerId="LiveId" clId="{383C8295-2CAC-408C-8A6B-29240977C504}" dt="2021-11-05T20:19:42.263" v="68" actId="6549"/>
          <ac:spMkLst>
            <pc:docMk/>
            <pc:sldMk cId="2263771589" sldId="572"/>
            <ac:spMk id="12" creationId="{00000000-0000-0000-0000-000000000000}"/>
          </ac:spMkLst>
        </pc:spChg>
      </pc:sldChg>
      <pc:sldChg chg="addSp modSp mod">
        <pc:chgData name="Anatoliy Kigel" userId="7432c6c4687b0a9c" providerId="LiveId" clId="{383C8295-2CAC-408C-8A6B-29240977C504}" dt="2021-11-06T07:19:10.055" v="377" actId="113"/>
        <pc:sldMkLst>
          <pc:docMk/>
          <pc:sldMk cId="3390331817" sldId="584"/>
        </pc:sldMkLst>
        <pc:spChg chg="add mod">
          <ac:chgData name="Anatoliy Kigel" userId="7432c6c4687b0a9c" providerId="LiveId" clId="{383C8295-2CAC-408C-8A6B-29240977C504}" dt="2021-11-06T07:19:10.055" v="377" actId="113"/>
          <ac:spMkLst>
            <pc:docMk/>
            <pc:sldMk cId="3390331817" sldId="584"/>
            <ac:spMk id="2" creationId="{BD30F48A-C7F2-4B7D-B26A-B7928643EBE2}"/>
          </ac:spMkLst>
        </pc:spChg>
        <pc:spChg chg="mod">
          <ac:chgData name="Anatoliy Kigel" userId="7432c6c4687b0a9c" providerId="LiveId" clId="{383C8295-2CAC-408C-8A6B-29240977C504}" dt="2021-11-06T07:17:22.625" v="363" actId="1076"/>
          <ac:spMkLst>
            <pc:docMk/>
            <pc:sldMk cId="3390331817" sldId="584"/>
            <ac:spMk id="7" creationId="{AF0B888C-C852-410E-87ED-05B50A43B33A}"/>
          </ac:spMkLst>
        </pc:spChg>
      </pc:sldChg>
    </pc:docChg>
  </pc:docChgLst>
  <pc:docChgLst>
    <pc:chgData name="Anatoliy Kigel" userId="7432c6c4687b0a9c" providerId="LiveId" clId="{3EEF5F23-B08C-4A33-B723-803BCED67F8D}"/>
    <pc:docChg chg="delSld modSld sldOrd">
      <pc:chgData name="Anatoliy Kigel" userId="7432c6c4687b0a9c" providerId="LiveId" clId="{3EEF5F23-B08C-4A33-B723-803BCED67F8D}" dt="2021-11-01T08:56:15.153" v="75" actId="403"/>
      <pc:docMkLst>
        <pc:docMk/>
      </pc:docMkLst>
      <pc:sldChg chg="del">
        <pc:chgData name="Anatoliy Kigel" userId="7432c6c4687b0a9c" providerId="LiveId" clId="{3EEF5F23-B08C-4A33-B723-803BCED67F8D}" dt="2021-11-01T08:46:40.025" v="0" actId="47"/>
        <pc:sldMkLst>
          <pc:docMk/>
          <pc:sldMk cId="0" sldId="386"/>
        </pc:sldMkLst>
      </pc:sldChg>
      <pc:sldChg chg="modSp mod ord">
        <pc:chgData name="Anatoliy Kigel" userId="7432c6c4687b0a9c" providerId="LiveId" clId="{3EEF5F23-B08C-4A33-B723-803BCED67F8D}" dt="2021-11-01T08:52:47.842" v="44" actId="1036"/>
        <pc:sldMkLst>
          <pc:docMk/>
          <pc:sldMk cId="4239847000" sldId="508"/>
        </pc:sldMkLst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11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14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1:13.719" v="30" actId="1036"/>
          <ac:spMkLst>
            <pc:docMk/>
            <pc:sldMk cId="4239847000" sldId="508"/>
            <ac:spMk id="16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18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19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25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30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32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1:20.350" v="35" actId="1036"/>
          <ac:spMkLst>
            <pc:docMk/>
            <pc:sldMk cId="4239847000" sldId="508"/>
            <ac:spMk id="36" creationId="{00000000-0000-0000-0000-000000000000}"/>
          </ac:spMkLst>
        </pc:spChg>
        <pc:cxnChg chg="mod">
          <ac:chgData name="Anatoliy Kigel" userId="7432c6c4687b0a9c" providerId="LiveId" clId="{3EEF5F23-B08C-4A33-B723-803BCED67F8D}" dt="2021-11-01T08:52:47.842" v="44" actId="1036"/>
          <ac:cxnSpMkLst>
            <pc:docMk/>
            <pc:sldMk cId="4239847000" sldId="508"/>
            <ac:cxnSpMk id="22" creationId="{00000000-0000-0000-0000-000000000000}"/>
          </ac:cxnSpMkLst>
        </pc:cxnChg>
        <pc:cxnChg chg="mod">
          <ac:chgData name="Anatoliy Kigel" userId="7432c6c4687b0a9c" providerId="LiveId" clId="{3EEF5F23-B08C-4A33-B723-803BCED67F8D}" dt="2021-11-01T08:52:47.842" v="44" actId="1036"/>
          <ac:cxnSpMkLst>
            <pc:docMk/>
            <pc:sldMk cId="4239847000" sldId="508"/>
            <ac:cxnSpMk id="29" creationId="{00000000-0000-0000-0000-000000000000}"/>
          </ac:cxnSpMkLst>
        </pc:cxnChg>
        <pc:cxnChg chg="mod">
          <ac:chgData name="Anatoliy Kigel" userId="7432c6c4687b0a9c" providerId="LiveId" clId="{3EEF5F23-B08C-4A33-B723-803BCED67F8D}" dt="2021-11-01T08:52:47.842" v="44" actId="1036"/>
          <ac:cxnSpMkLst>
            <pc:docMk/>
            <pc:sldMk cId="4239847000" sldId="508"/>
            <ac:cxnSpMk id="31" creationId="{00000000-0000-0000-0000-000000000000}"/>
          </ac:cxnSpMkLst>
        </pc:cxnChg>
      </pc:sldChg>
      <pc:sldChg chg="del">
        <pc:chgData name="Anatoliy Kigel" userId="7432c6c4687b0a9c" providerId="LiveId" clId="{3EEF5F23-B08C-4A33-B723-803BCED67F8D}" dt="2021-11-01T08:53:42.357" v="45" actId="47"/>
        <pc:sldMkLst>
          <pc:docMk/>
          <pc:sldMk cId="2923266787" sldId="559"/>
        </pc:sldMkLst>
      </pc:sldChg>
      <pc:sldChg chg="addSp delSp modSp mod">
        <pc:chgData name="Anatoliy Kigel" userId="7432c6c4687b0a9c" providerId="LiveId" clId="{3EEF5F23-B08C-4A33-B723-803BCED67F8D}" dt="2021-11-01T08:50:41.264" v="22" actId="1076"/>
        <pc:sldMkLst>
          <pc:docMk/>
          <pc:sldMk cId="4122738461" sldId="563"/>
        </pc:sldMkLst>
        <pc:spChg chg="mod topLvl">
          <ac:chgData name="Anatoliy Kigel" userId="7432c6c4687b0a9c" providerId="LiveId" clId="{3EEF5F23-B08C-4A33-B723-803BCED67F8D}" dt="2021-11-01T08:50:36.564" v="20" actId="164"/>
          <ac:spMkLst>
            <pc:docMk/>
            <pc:sldMk cId="4122738461" sldId="563"/>
            <ac:spMk id="7" creationId="{00000000-0000-0000-0000-000000000000}"/>
          </ac:spMkLst>
        </pc:spChg>
        <pc:spChg chg="mod topLvl">
          <ac:chgData name="Anatoliy Kigel" userId="7432c6c4687b0a9c" providerId="LiveId" clId="{3EEF5F23-B08C-4A33-B723-803BCED67F8D}" dt="2021-11-01T08:50:36.564" v="20" actId="164"/>
          <ac:spMkLst>
            <pc:docMk/>
            <pc:sldMk cId="4122738461" sldId="563"/>
            <ac:spMk id="14" creationId="{00000000-0000-0000-0000-000000000000}"/>
          </ac:spMkLst>
        </pc:spChg>
        <pc:spChg chg="mod topLvl">
          <ac:chgData name="Anatoliy Kigel" userId="7432c6c4687b0a9c" providerId="LiveId" clId="{3EEF5F23-B08C-4A33-B723-803BCED67F8D}" dt="2021-11-01T08:50:36.564" v="20" actId="164"/>
          <ac:spMkLst>
            <pc:docMk/>
            <pc:sldMk cId="4122738461" sldId="563"/>
            <ac:spMk id="15" creationId="{00000000-0000-0000-0000-000000000000}"/>
          </ac:spMkLst>
        </pc:spChg>
        <pc:grpChg chg="add mod">
          <ac:chgData name="Anatoliy Kigel" userId="7432c6c4687b0a9c" providerId="LiveId" clId="{3EEF5F23-B08C-4A33-B723-803BCED67F8D}" dt="2021-11-01T08:50:41.264" v="22" actId="1076"/>
          <ac:grpSpMkLst>
            <pc:docMk/>
            <pc:sldMk cId="4122738461" sldId="563"/>
            <ac:grpSpMk id="3" creationId="{B20DEE37-86E7-4666-BB50-2606D9B51735}"/>
          </ac:grpSpMkLst>
        </pc:grpChg>
        <pc:grpChg chg="del mod">
          <ac:chgData name="Anatoliy Kigel" userId="7432c6c4687b0a9c" providerId="LiveId" clId="{3EEF5F23-B08C-4A33-B723-803BCED67F8D}" dt="2021-11-01T08:50:33.173" v="19" actId="165"/>
          <ac:grpSpMkLst>
            <pc:docMk/>
            <pc:sldMk cId="4122738461" sldId="563"/>
            <ac:grpSpMk id="8" creationId="{00000000-0000-0000-0000-000000000000}"/>
          </ac:grpSpMkLst>
        </pc:grpChg>
      </pc:sldChg>
      <pc:sldChg chg="del">
        <pc:chgData name="Anatoliy Kigel" userId="7432c6c4687b0a9c" providerId="LiveId" clId="{3EEF5F23-B08C-4A33-B723-803BCED67F8D}" dt="2021-11-01T08:53:42.357" v="45" actId="47"/>
        <pc:sldMkLst>
          <pc:docMk/>
          <pc:sldMk cId="1731852905" sldId="564"/>
        </pc:sldMkLst>
      </pc:sldChg>
      <pc:sldChg chg="modSp mod">
        <pc:chgData name="Anatoliy Kigel" userId="7432c6c4687b0a9c" providerId="LiveId" clId="{3EEF5F23-B08C-4A33-B723-803BCED67F8D}" dt="2021-11-01T08:56:15.153" v="75" actId="403"/>
        <pc:sldMkLst>
          <pc:docMk/>
          <pc:sldMk cId="3390331817" sldId="584"/>
        </pc:sldMkLst>
        <pc:spChg chg="mod">
          <ac:chgData name="Anatoliy Kigel" userId="7432c6c4687b0a9c" providerId="LiveId" clId="{3EEF5F23-B08C-4A33-B723-803BCED67F8D}" dt="2021-11-01T08:56:15.153" v="75" actId="403"/>
          <ac:spMkLst>
            <pc:docMk/>
            <pc:sldMk cId="3390331817" sldId="584"/>
            <ac:spMk id="6" creationId="{ABA43070-33C4-4988-83D7-C61A263CB072}"/>
          </ac:spMkLst>
        </pc:spChg>
        <pc:spChg chg="mod">
          <ac:chgData name="Anatoliy Kigel" userId="7432c6c4687b0a9c" providerId="LiveId" clId="{3EEF5F23-B08C-4A33-B723-803BCED67F8D}" dt="2021-11-01T08:56:07.107" v="73" actId="1076"/>
          <ac:spMkLst>
            <pc:docMk/>
            <pc:sldMk cId="3390331817" sldId="584"/>
            <ac:spMk id="7" creationId="{AF0B888C-C852-410E-87ED-05B50A43B33A}"/>
          </ac:spMkLst>
        </pc:spChg>
        <pc:picChg chg="mod">
          <ac:chgData name="Anatoliy Kigel" userId="7432c6c4687b0a9c" providerId="LiveId" clId="{3EEF5F23-B08C-4A33-B723-803BCED67F8D}" dt="2021-11-01T08:55:44.202" v="66" actId="14100"/>
          <ac:picMkLst>
            <pc:docMk/>
            <pc:sldMk cId="3390331817" sldId="584"/>
            <ac:picMk id="4" creationId="{10EA42C9-1AE5-467B-B7E9-9A88E4946700}"/>
          </ac:picMkLst>
        </pc:picChg>
      </pc:sldChg>
    </pc:docChg>
  </pc:docChgLst>
  <pc:docChgLst>
    <pc:chgData name="Anatoliy Kigel" userId="7432c6c4687b0a9c" providerId="LiveId" clId="{2125B650-415B-40AE-BCB9-654A79F112E9}"/>
    <pc:docChg chg="undo custSel addSld delSld modSld">
      <pc:chgData name="Anatoliy Kigel" userId="7432c6c4687b0a9c" providerId="LiveId" clId="{2125B650-415B-40AE-BCB9-654A79F112E9}" dt="2023-06-07T17:36:42.487" v="74" actId="47"/>
      <pc:docMkLst>
        <pc:docMk/>
      </pc:docMkLst>
      <pc:sldChg chg="modSp mod">
        <pc:chgData name="Anatoliy Kigel" userId="7432c6c4687b0a9c" providerId="LiveId" clId="{2125B650-415B-40AE-BCB9-654A79F112E9}" dt="2023-06-07T17:35:01.631" v="24" actId="1036"/>
        <pc:sldMkLst>
          <pc:docMk/>
          <pc:sldMk cId="0" sldId="381"/>
        </pc:sldMkLst>
        <pc:spChg chg="mod">
          <ac:chgData name="Anatoliy Kigel" userId="7432c6c4687b0a9c" providerId="LiveId" clId="{2125B650-415B-40AE-BCB9-654A79F112E9}" dt="2023-06-07T17:34:59.516" v="20" actId="1036"/>
          <ac:spMkLst>
            <pc:docMk/>
            <pc:sldMk cId="0" sldId="381"/>
            <ac:spMk id="9" creationId="{00000000-0000-0000-0000-000000000000}"/>
          </ac:spMkLst>
        </pc:spChg>
        <pc:spChg chg="mod">
          <ac:chgData name="Anatoliy Kigel" userId="7432c6c4687b0a9c" providerId="LiveId" clId="{2125B650-415B-40AE-BCB9-654A79F112E9}" dt="2023-06-07T17:35:01.631" v="24" actId="1036"/>
          <ac:spMkLst>
            <pc:docMk/>
            <pc:sldMk cId="0" sldId="381"/>
            <ac:spMk id="10" creationId="{00000000-0000-0000-0000-000000000000}"/>
          </ac:spMkLst>
        </pc:spChg>
        <pc:picChg chg="mod">
          <ac:chgData name="Anatoliy Kigel" userId="7432c6c4687b0a9c" providerId="LiveId" clId="{2125B650-415B-40AE-BCB9-654A79F112E9}" dt="2023-06-07T17:35:00.235" v="22" actId="1035"/>
          <ac:picMkLst>
            <pc:docMk/>
            <pc:sldMk cId="0" sldId="381"/>
            <ac:picMk id="2" creationId="{00000000-0000-0000-0000-000000000000}"/>
          </ac:picMkLst>
        </pc:picChg>
      </pc:sldChg>
      <pc:sldChg chg="del">
        <pc:chgData name="Anatoliy Kigel" userId="7432c6c4687b0a9c" providerId="LiveId" clId="{2125B650-415B-40AE-BCB9-654A79F112E9}" dt="2023-06-07T17:34:55.045" v="18" actId="47"/>
        <pc:sldMkLst>
          <pc:docMk/>
          <pc:sldMk cId="0" sldId="425"/>
        </pc:sldMkLst>
      </pc:sldChg>
      <pc:sldChg chg="modSp add mod">
        <pc:chgData name="Anatoliy Kigel" userId="7432c6c4687b0a9c" providerId="LiveId" clId="{2125B650-415B-40AE-BCB9-654A79F112E9}" dt="2023-06-07T17:36:34.357" v="73" actId="207"/>
        <pc:sldMkLst>
          <pc:docMk/>
          <pc:sldMk cId="1950205379" sldId="506"/>
        </pc:sldMkLst>
        <pc:spChg chg="mod">
          <ac:chgData name="Anatoliy Kigel" userId="7432c6c4687b0a9c" providerId="LiveId" clId="{2125B650-415B-40AE-BCB9-654A79F112E9}" dt="2023-06-07T17:36:34.357" v="73" actId="207"/>
          <ac:spMkLst>
            <pc:docMk/>
            <pc:sldMk cId="1950205379" sldId="506"/>
            <ac:spMk id="3" creationId="{00000000-0000-0000-0000-000000000000}"/>
          </ac:spMkLst>
        </pc:spChg>
      </pc:sldChg>
      <pc:sldChg chg="del">
        <pc:chgData name="Anatoliy Kigel" userId="7432c6c4687b0a9c" providerId="LiveId" clId="{2125B650-415B-40AE-BCB9-654A79F112E9}" dt="2023-06-07T17:35:20.420" v="25" actId="47"/>
        <pc:sldMkLst>
          <pc:docMk/>
          <pc:sldMk cId="3571236945" sldId="507"/>
        </pc:sldMkLst>
      </pc:sldChg>
      <pc:sldChg chg="del">
        <pc:chgData name="Anatoliy Kigel" userId="7432c6c4687b0a9c" providerId="LiveId" clId="{2125B650-415B-40AE-BCB9-654A79F112E9}" dt="2023-06-07T17:35:20.420" v="25" actId="47"/>
        <pc:sldMkLst>
          <pc:docMk/>
          <pc:sldMk cId="4239847000" sldId="508"/>
        </pc:sldMkLst>
      </pc:sldChg>
      <pc:sldChg chg="del">
        <pc:chgData name="Anatoliy Kigel" userId="7432c6c4687b0a9c" providerId="LiveId" clId="{2125B650-415B-40AE-BCB9-654A79F112E9}" dt="2023-06-07T17:35:20.420" v="25" actId="47"/>
        <pc:sldMkLst>
          <pc:docMk/>
          <pc:sldMk cId="3636107850" sldId="511"/>
        </pc:sldMkLst>
      </pc:sldChg>
      <pc:sldChg chg="del">
        <pc:chgData name="Anatoliy Kigel" userId="7432c6c4687b0a9c" providerId="LiveId" clId="{2125B650-415B-40AE-BCB9-654A79F112E9}" dt="2023-06-07T17:35:20.420" v="25" actId="47"/>
        <pc:sldMkLst>
          <pc:docMk/>
          <pc:sldMk cId="500237955" sldId="514"/>
        </pc:sldMkLst>
      </pc:sldChg>
      <pc:sldChg chg="del">
        <pc:chgData name="Anatoliy Kigel" userId="7432c6c4687b0a9c" providerId="LiveId" clId="{2125B650-415B-40AE-BCB9-654A79F112E9}" dt="2023-06-07T17:35:20.420" v="25" actId="47"/>
        <pc:sldMkLst>
          <pc:docMk/>
          <pc:sldMk cId="3551830074" sldId="515"/>
        </pc:sldMkLst>
      </pc:sldChg>
      <pc:sldChg chg="del">
        <pc:chgData name="Anatoliy Kigel" userId="7432c6c4687b0a9c" providerId="LiveId" clId="{2125B650-415B-40AE-BCB9-654A79F112E9}" dt="2023-06-07T17:35:20.420" v="25" actId="47"/>
        <pc:sldMkLst>
          <pc:docMk/>
          <pc:sldMk cId="2510162485" sldId="516"/>
        </pc:sldMkLst>
      </pc:sldChg>
      <pc:sldChg chg="del">
        <pc:chgData name="Anatoliy Kigel" userId="7432c6c4687b0a9c" providerId="LiveId" clId="{2125B650-415B-40AE-BCB9-654A79F112E9}" dt="2023-06-07T17:35:20.420" v="25" actId="47"/>
        <pc:sldMkLst>
          <pc:docMk/>
          <pc:sldMk cId="1912894025" sldId="517"/>
        </pc:sldMkLst>
      </pc:sldChg>
      <pc:sldChg chg="del">
        <pc:chgData name="Anatoliy Kigel" userId="7432c6c4687b0a9c" providerId="LiveId" clId="{2125B650-415B-40AE-BCB9-654A79F112E9}" dt="2023-06-07T17:35:20.420" v="25" actId="47"/>
        <pc:sldMkLst>
          <pc:docMk/>
          <pc:sldMk cId="2257022923" sldId="520"/>
        </pc:sldMkLst>
      </pc:sldChg>
      <pc:sldChg chg="del">
        <pc:chgData name="Anatoliy Kigel" userId="7432c6c4687b0a9c" providerId="LiveId" clId="{2125B650-415B-40AE-BCB9-654A79F112E9}" dt="2023-06-07T17:35:20.420" v="25" actId="47"/>
        <pc:sldMkLst>
          <pc:docMk/>
          <pc:sldMk cId="1396105770" sldId="557"/>
        </pc:sldMkLst>
      </pc:sldChg>
      <pc:sldChg chg="modSp mod">
        <pc:chgData name="Anatoliy Kigel" userId="7432c6c4687b0a9c" providerId="LiveId" clId="{2125B650-415B-40AE-BCB9-654A79F112E9}" dt="2023-06-07T17:35:28.132" v="29" actId="20577"/>
        <pc:sldMkLst>
          <pc:docMk/>
          <pc:sldMk cId="4018120098" sldId="558"/>
        </pc:sldMkLst>
        <pc:spChg chg="mod">
          <ac:chgData name="Anatoliy Kigel" userId="7432c6c4687b0a9c" providerId="LiveId" clId="{2125B650-415B-40AE-BCB9-654A79F112E9}" dt="2023-06-07T17:35:28.132" v="29" actId="20577"/>
          <ac:spMkLst>
            <pc:docMk/>
            <pc:sldMk cId="4018120098" sldId="558"/>
            <ac:spMk id="5" creationId="{00000000-0000-0000-0000-000000000000}"/>
          </ac:spMkLst>
        </pc:spChg>
      </pc:sldChg>
      <pc:sldChg chg="modSp mod">
        <pc:chgData name="Anatoliy Kigel" userId="7432c6c4687b0a9c" providerId="LiveId" clId="{2125B650-415B-40AE-BCB9-654A79F112E9}" dt="2023-06-07T17:09:59.431" v="17" actId="207"/>
        <pc:sldMkLst>
          <pc:docMk/>
          <pc:sldMk cId="3830562098" sldId="561"/>
        </pc:sldMkLst>
        <pc:spChg chg="mod">
          <ac:chgData name="Anatoliy Kigel" userId="7432c6c4687b0a9c" providerId="LiveId" clId="{2125B650-415B-40AE-BCB9-654A79F112E9}" dt="2023-06-07T17:09:59.431" v="17" actId="207"/>
          <ac:spMkLst>
            <pc:docMk/>
            <pc:sldMk cId="3830562098" sldId="561"/>
            <ac:spMk id="9" creationId="{00000000-0000-0000-0000-000000000000}"/>
          </ac:spMkLst>
        </pc:spChg>
      </pc:sldChg>
      <pc:sldChg chg="del">
        <pc:chgData name="Anatoliy Kigel" userId="7432c6c4687b0a9c" providerId="LiveId" clId="{2125B650-415B-40AE-BCB9-654A79F112E9}" dt="2023-06-07T17:35:37.731" v="30" actId="47"/>
        <pc:sldMkLst>
          <pc:docMk/>
          <pc:sldMk cId="2603606048" sldId="571"/>
        </pc:sldMkLst>
      </pc:sldChg>
      <pc:sldChg chg="modSp mod">
        <pc:chgData name="Anatoliy Kigel" userId="7432c6c4687b0a9c" providerId="LiveId" clId="{2125B650-415B-40AE-BCB9-654A79F112E9}" dt="2023-06-07T17:35:46.803" v="37" actId="20577"/>
        <pc:sldMkLst>
          <pc:docMk/>
          <pc:sldMk cId="629012522" sldId="573"/>
        </pc:sldMkLst>
        <pc:spChg chg="mod">
          <ac:chgData name="Anatoliy Kigel" userId="7432c6c4687b0a9c" providerId="LiveId" clId="{2125B650-415B-40AE-BCB9-654A79F112E9}" dt="2023-06-07T17:35:46.803" v="37" actId="20577"/>
          <ac:spMkLst>
            <pc:docMk/>
            <pc:sldMk cId="629012522" sldId="573"/>
            <ac:spMk id="5" creationId="{00000000-0000-0000-0000-000000000000}"/>
          </ac:spMkLst>
        </pc:spChg>
      </pc:sldChg>
      <pc:sldChg chg="del">
        <pc:chgData name="Anatoliy Kigel" userId="7432c6c4687b0a9c" providerId="LiveId" clId="{2125B650-415B-40AE-BCB9-654A79F112E9}" dt="2023-06-07T17:36:08.454" v="39" actId="47"/>
        <pc:sldMkLst>
          <pc:docMk/>
          <pc:sldMk cId="2116670447" sldId="579"/>
        </pc:sldMkLst>
      </pc:sldChg>
      <pc:sldChg chg="del">
        <pc:chgData name="Anatoliy Kigel" userId="7432c6c4687b0a9c" providerId="LiveId" clId="{2125B650-415B-40AE-BCB9-654A79F112E9}" dt="2023-06-07T17:36:42.487" v="74" actId="47"/>
        <pc:sldMkLst>
          <pc:docMk/>
          <pc:sldMk cId="1413628931" sldId="580"/>
        </pc:sldMkLst>
      </pc:sldChg>
      <pc:sldChg chg="del">
        <pc:chgData name="Anatoliy Kigel" userId="7432c6c4687b0a9c" providerId="LiveId" clId="{2125B650-415B-40AE-BCB9-654A79F112E9}" dt="2023-06-07T17:36:42.487" v="74" actId="47"/>
        <pc:sldMkLst>
          <pc:docMk/>
          <pc:sldMk cId="3390331817" sldId="5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07.06.2023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317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07.06.2023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07.06.2023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07.06.2023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07.06.2023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07.06.2023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07.06.2023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07.06.2023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07.06.2023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07.06.2023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07.06.2023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07.06.2023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07.06.2023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www.w3schools.com/tags/ref_canvas.as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www.williammalone.com/articles/create-html5-canvas-javascript-drawing-ap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DOM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Events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часть 1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56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3. </a:t>
            </a:r>
            <a:r>
              <a:rPr lang="ru-RU" sz="6600" b="1" dirty="0"/>
              <a:t>События</a:t>
            </a:r>
            <a:r>
              <a:rPr lang="ru-RU" sz="6000" dirty="0"/>
              <a:t> </a:t>
            </a:r>
          </a:p>
          <a:p>
            <a:pPr algn="ctr"/>
            <a:r>
              <a:rPr lang="en-US" sz="6000" dirty="0" err="1">
                <a:solidFill>
                  <a:srgbClr val="FFFF00"/>
                </a:solidFill>
              </a:rPr>
              <a:t>onLoad</a:t>
            </a:r>
            <a:r>
              <a:rPr lang="ru-RU" sz="6000" dirty="0"/>
              <a:t>,</a:t>
            </a:r>
            <a:endParaRPr lang="en-US" sz="6000" dirty="0"/>
          </a:p>
          <a:p>
            <a:pPr algn="ctr"/>
            <a:r>
              <a:rPr lang="en-US" sz="6000" dirty="0" err="1">
                <a:solidFill>
                  <a:srgbClr val="92D050"/>
                </a:solidFill>
              </a:rPr>
              <a:t>onDOMContentLoaded</a:t>
            </a:r>
            <a:endParaRPr lang="uk-UA" sz="6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706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596582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Событие </a:t>
            </a:r>
            <a:r>
              <a:rPr lang="en-US" sz="4400" b="1" dirty="0" err="1"/>
              <a:t>window.onload</a:t>
            </a:r>
            <a:endParaRPr lang="ru-RU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47528" y="4696396"/>
            <a:ext cx="8972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Событие </a:t>
            </a:r>
            <a:r>
              <a:rPr lang="en-US" sz="2400" b="1" dirty="0" err="1">
                <a:solidFill>
                  <a:srgbClr val="7030A0"/>
                </a:solidFill>
              </a:rPr>
              <a:t>onload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ru-RU" sz="2400" dirty="0"/>
              <a:t>объекта </a:t>
            </a:r>
            <a:r>
              <a:rPr lang="en-US" sz="2400" b="1" dirty="0">
                <a:solidFill>
                  <a:srgbClr val="0070C0"/>
                </a:solidFill>
              </a:rPr>
              <a:t>window</a:t>
            </a:r>
            <a:r>
              <a:rPr lang="ru-RU" sz="2400" dirty="0"/>
              <a:t>, он же </a:t>
            </a:r>
            <a:r>
              <a:rPr lang="en-US" sz="2400" b="1" dirty="0" err="1">
                <a:solidFill>
                  <a:srgbClr val="00B050"/>
                </a:solidFill>
              </a:rPr>
              <a:t>globalThis</a:t>
            </a:r>
            <a:r>
              <a:rPr lang="en-US" sz="2400" dirty="0"/>
              <a:t>)</a:t>
            </a:r>
            <a:r>
              <a:rPr lang="ru-RU" sz="2400" dirty="0"/>
              <a:t> срабатывает тогда когда загружен (и обработан) </a:t>
            </a:r>
            <a:r>
              <a:rPr lang="en-US" sz="2400" dirty="0"/>
              <a:t>HTML</a:t>
            </a:r>
            <a:r>
              <a:rPr lang="ru-RU" sz="2400" dirty="0"/>
              <a:t> документ</a:t>
            </a:r>
            <a:r>
              <a:rPr lang="en-US" sz="2400" dirty="0"/>
              <a:t> </a:t>
            </a:r>
            <a:r>
              <a:rPr lang="ru-RU" sz="2400" dirty="0"/>
              <a:t>и все подключаемые файлы, в </a:t>
            </a:r>
            <a:r>
              <a:rPr lang="ru-RU" sz="2400" dirty="0" err="1"/>
              <a:t>т.ч</a:t>
            </a:r>
            <a:r>
              <a:rPr lang="ru-RU" sz="2400" dirty="0"/>
              <a:t> изображения, стили т.д.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484784"/>
            <a:ext cx="8972550" cy="2828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6464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26701" y="615566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0648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Событие </a:t>
            </a:r>
            <a:r>
              <a:rPr lang="en-US" sz="4400" b="1" dirty="0" err="1"/>
              <a:t>document.DOMContentLoaded</a:t>
            </a:r>
            <a:endParaRPr lang="ru-RU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45218" y="4421430"/>
            <a:ext cx="89725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Событие </a:t>
            </a:r>
            <a:r>
              <a:rPr lang="en-US" sz="2400" b="1" dirty="0" err="1">
                <a:solidFill>
                  <a:srgbClr val="7030A0"/>
                </a:solidFill>
              </a:rPr>
              <a:t>DOMContentLoaded</a:t>
            </a:r>
            <a:r>
              <a:rPr lang="ru-RU" sz="2400" dirty="0"/>
              <a:t> доступно для объекта </a:t>
            </a:r>
            <a:r>
              <a:rPr lang="en-US" sz="2400" b="1" dirty="0">
                <a:solidFill>
                  <a:srgbClr val="0070C0"/>
                </a:solidFill>
              </a:rPr>
              <a:t>document</a:t>
            </a:r>
            <a:r>
              <a:rPr lang="ru-RU" sz="2400" dirty="0"/>
              <a:t> через </a:t>
            </a:r>
            <a:r>
              <a:rPr lang="en-US" sz="2400" b="1" dirty="0">
                <a:solidFill>
                  <a:srgbClr val="00B050"/>
                </a:solidFill>
              </a:rPr>
              <a:t>.</a:t>
            </a:r>
            <a:r>
              <a:rPr lang="en-US" sz="2400" b="1" dirty="0" err="1">
                <a:solidFill>
                  <a:srgbClr val="00B050"/>
                </a:solidFill>
              </a:rPr>
              <a:t>addEventListener</a:t>
            </a:r>
            <a:r>
              <a:rPr lang="en-US" sz="2400" b="1" dirty="0">
                <a:solidFill>
                  <a:srgbClr val="00B050"/>
                </a:solidFill>
              </a:rPr>
              <a:t>() </a:t>
            </a:r>
            <a:r>
              <a:rPr lang="ru-RU" sz="2400" dirty="0"/>
              <a:t>и срабатывает тогда когда загружен </a:t>
            </a:r>
            <a:r>
              <a:rPr lang="en-US" sz="2400" dirty="0"/>
              <a:t>HTML</a:t>
            </a:r>
            <a:r>
              <a:rPr lang="ru-RU" sz="2400" dirty="0"/>
              <a:t> документ и </a:t>
            </a:r>
            <a:r>
              <a:rPr lang="en-US" sz="2400" dirty="0"/>
              <a:t>JS </a:t>
            </a:r>
            <a:r>
              <a:rPr lang="ru-RU" sz="2400" dirty="0"/>
              <a:t>файлы (завершилась ли загрузка изображений и </a:t>
            </a:r>
            <a:r>
              <a:rPr lang="en-US" sz="2400" dirty="0" err="1"/>
              <a:t>css</a:t>
            </a:r>
            <a:r>
              <a:rPr lang="ru-RU" sz="2400" dirty="0"/>
              <a:t>-файлов неважно).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219" y="1268760"/>
            <a:ext cx="8972550" cy="2828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1192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</a:t>
            </a:r>
            <a:r>
              <a:rPr lang="ru-RU" sz="6000" b="1" dirty="0"/>
              <a:t>Информация о событии</a:t>
            </a:r>
            <a:endParaRPr lang="uk-UA" sz="60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48680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Информация о событии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91544" y="1859340"/>
            <a:ext cx="8424936" cy="1569660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ru-RU" sz="2400" i="1" dirty="0"/>
              <a:t>Чтобы обработать событие, недостаточно знать о том, что это – «клик» или «нажатие клавиши». Могут понадобиться детали: координаты курсора, введённый символ и другие, в зависимости от события.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91544" y="3875564"/>
            <a:ext cx="8352928" cy="156966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i="1" dirty="0"/>
              <a:t>Браузер может дать много полезной информации о событии, для этого он создаёт объект, в свойства которого записывает детали произошедшего события. И передаёт этот объект функции обработчику события.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606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Информация о событии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19536" y="4667652"/>
            <a:ext cx="8856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Браузер записывает информацию о событии в объект т.н. «объект события», который передаётся первым аргументом в функцию обработчик события. Если она принимает параметры, т.к. это является необязательным.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04" y="1045223"/>
            <a:ext cx="5445621" cy="3402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83845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Информация о событии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07568" y="2060849"/>
            <a:ext cx="8064896" cy="461665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ru-RU" sz="2400" i="1" dirty="0"/>
              <a:t>Разные события – разные объекты с информацией о них.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207568" y="2930168"/>
            <a:ext cx="8064896" cy="1938992"/>
          </a:xfrm>
          <a:prstGeom prst="rect">
            <a:avLst/>
          </a:prstGeom>
          <a:ln w="1905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ru-RU" sz="2400" i="1" dirty="0"/>
              <a:t>В зависимости от типа события, объект с детальной информацией о событии содержит разные наборы полей, например: для событий мыши он содержит координаты курсора, а события клавиатуры он содержит данные о нажатых клавишах.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9104" y="622429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Информация о событии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453882" y="1445875"/>
            <a:ext cx="49463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/>
              <a:t>Разные события – разные объекты с информацией о них.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237858" cy="6858000"/>
          </a:xfrm>
          <a:prstGeom prst="rect">
            <a:avLst/>
          </a:prstGeom>
          <a:ln w="19050"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6280" y="-3"/>
            <a:ext cx="3575720" cy="5609553"/>
          </a:xfrm>
          <a:prstGeom prst="rect">
            <a:avLst/>
          </a:prstGeom>
          <a:ln w="19050"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http://icons.iconarchive.com/icons/iconsmind/outline/512/Mouse-3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922" y="3072147"/>
            <a:ext cx="1400336" cy="14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cons.iconarchive.com/icons/icons8/ios7/512/Computer-Hardware-Keyboard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8" y="2564904"/>
            <a:ext cx="2126790" cy="212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52984" y="611049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Информация о позиции курсора (пальца)</a:t>
            </a:r>
          </a:p>
        </p:txBody>
      </p:sp>
      <p:pic>
        <p:nvPicPr>
          <p:cNvPr id="1028" name="Picture 4" descr="http://2.bp.blogspot.com/-_XdWz4jJXDs/VS6kMN3edYI/AAAAAAAAFQY/Z2lHSZkapuU/s00/screen-page-cl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9456" y="1628800"/>
            <a:ext cx="7128792" cy="4594112"/>
          </a:xfrm>
          <a:prstGeom prst="rect">
            <a:avLst/>
          </a:prstGeom>
          <a:noFill/>
        </p:spPr>
      </p:pic>
      <p:pic>
        <p:nvPicPr>
          <p:cNvPr id="6" name="Picture 4" descr="http://icons.iconarchive.com/icons/iconsmind/outline/512/Mouse-3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2910544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9056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 descr="http://webix.pro/upload/javascript/spravochnik/svojstva/offsetx.gif"/>
          <p:cNvPicPr>
            <a:picLocks noChangeAspect="1" noChangeArrowheads="1"/>
          </p:cNvPicPr>
          <p:nvPr/>
        </p:nvPicPr>
        <p:blipFill>
          <a:blip r:embed="rId2" cstate="print"/>
          <a:srcRect l="30512" t="28696" r="25394" b="28696"/>
          <a:stretch>
            <a:fillRect/>
          </a:stretch>
        </p:blipFill>
        <p:spPr bwMode="auto">
          <a:xfrm>
            <a:off x="1123306" y="1556792"/>
            <a:ext cx="8063415" cy="43829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pic>
        <p:nvPicPr>
          <p:cNvPr id="9" name="Picture 4" descr="http://icons.iconarchive.com/icons/iconsmind/outline/512/Mouse-3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2726157"/>
            <a:ext cx="2206773" cy="220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497329-8AEA-40F6-9048-67B35581CA5B}"/>
              </a:ext>
            </a:extLst>
          </p:cNvPr>
          <p:cNvSpPr txBox="1"/>
          <p:nvPr/>
        </p:nvSpPr>
        <p:spPr>
          <a:xfrm>
            <a:off x="0" y="4064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Информация о позиции курсора (пальца)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Событийная модель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384863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/>
              <a:t>4</a:t>
            </a:r>
            <a:r>
              <a:rPr lang="en-US" sz="6000" b="1" dirty="0"/>
              <a:t>. </a:t>
            </a:r>
            <a:r>
              <a:rPr lang="ru-RU" sz="6000" b="1" dirty="0"/>
              <a:t>Немного практики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4018120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6745" y="188640"/>
            <a:ext cx="454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Рисование, Графика</a:t>
            </a:r>
            <a:r>
              <a:rPr lang="en-US" sz="2800" b="1" dirty="0"/>
              <a:t>, Canvas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09628" y="4811668"/>
            <a:ext cx="8125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Тег </a:t>
            </a:r>
            <a:r>
              <a:rPr lang="en-US" sz="2400" b="1" dirty="0"/>
              <a:t>canvas </a:t>
            </a:r>
            <a:r>
              <a:rPr lang="ru-RU" sz="2400" dirty="0"/>
              <a:t>– представляет собой «</a:t>
            </a:r>
            <a:r>
              <a:rPr lang="ru-RU" sz="2400" b="1" dirty="0"/>
              <a:t>холст</a:t>
            </a:r>
            <a:r>
              <a:rPr lang="ru-RU" sz="2400" dirty="0"/>
              <a:t>», прямоугольную область в которой можно рисовать.</a:t>
            </a:r>
            <a:r>
              <a:rPr lang="ru-RU" sz="2400" b="1" dirty="0"/>
              <a:t> Контекст</a:t>
            </a:r>
            <a:r>
              <a:rPr lang="ru-RU" sz="2400" dirty="0"/>
              <a:t> </a:t>
            </a:r>
            <a:r>
              <a:rPr lang="en-US" sz="2400" b="1" dirty="0" err="1"/>
              <a:t>canvas’a</a:t>
            </a:r>
            <a:r>
              <a:rPr lang="ru-RU" sz="2400" dirty="0"/>
              <a:t> – объект который содержит множество методов для рисования на «</a:t>
            </a:r>
            <a:r>
              <a:rPr lang="ru-RU" sz="2400" b="1" dirty="0"/>
              <a:t>холсте</a:t>
            </a:r>
            <a:r>
              <a:rPr lang="ru-RU" sz="2400" dirty="0"/>
              <a:t>».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195" y="1033572"/>
            <a:ext cx="8125625" cy="34563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343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09213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6745" y="188640"/>
            <a:ext cx="454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Рисование, Графика</a:t>
            </a:r>
            <a:r>
              <a:rPr lang="en-US" sz="2800" b="1" dirty="0"/>
              <a:t>, Canvas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91544" y="1046341"/>
            <a:ext cx="64087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Рисование на </a:t>
            </a:r>
            <a:r>
              <a:rPr lang="en-US" sz="2800" b="1" dirty="0"/>
              <a:t>canvas’</a:t>
            </a:r>
            <a:r>
              <a:rPr lang="ru-RU" sz="2800" dirty="0"/>
              <a:t>е основано на </a:t>
            </a:r>
            <a:r>
              <a:rPr lang="ru-RU" sz="2800" dirty="0" err="1"/>
              <a:t>отрисовке</a:t>
            </a:r>
            <a:r>
              <a:rPr lang="ru-RU" sz="2800" dirty="0"/>
              <a:t> примитивов.</a:t>
            </a:r>
            <a:endParaRPr lang="en-US" sz="2800" dirty="0"/>
          </a:p>
          <a:p>
            <a:endParaRPr lang="ru-RU" sz="2800" dirty="0"/>
          </a:p>
          <a:p>
            <a:pPr marL="457200" indent="-457200">
              <a:buAutoNum type="arabicParenR"/>
            </a:pPr>
            <a:r>
              <a:rPr lang="ru-RU" sz="2800" dirty="0"/>
              <a:t>Штриховых (контурных фигур) – в названии</a:t>
            </a:r>
            <a:r>
              <a:rPr lang="en-US" sz="2800" dirty="0"/>
              <a:t> </a:t>
            </a:r>
            <a:r>
              <a:rPr lang="ru-RU" sz="2800" dirty="0"/>
              <a:t>методов и свойств есть слово </a:t>
            </a:r>
            <a:r>
              <a:rPr lang="en-US" sz="2800" b="1" dirty="0"/>
              <a:t>stroke</a:t>
            </a:r>
            <a:r>
              <a:rPr lang="ru-RU" sz="2800" dirty="0"/>
              <a:t>;</a:t>
            </a:r>
            <a:endParaRPr lang="en-US" sz="2800" dirty="0"/>
          </a:p>
          <a:p>
            <a:pPr marL="457200" indent="-457200">
              <a:buAutoNum type="arabicParenR"/>
            </a:pPr>
            <a:endParaRPr lang="en-US" sz="2800" dirty="0"/>
          </a:p>
          <a:p>
            <a:pPr marL="457200" indent="-457200">
              <a:buAutoNum type="arabicParenR"/>
            </a:pPr>
            <a:r>
              <a:rPr lang="ru-RU" sz="2800" dirty="0"/>
              <a:t>Заполненных фигур, в названии методов и свойств есть слово </a:t>
            </a:r>
            <a:r>
              <a:rPr lang="en-US" sz="2800" b="1" dirty="0"/>
              <a:t>fill</a:t>
            </a:r>
            <a:r>
              <a:rPr lang="ru-RU" sz="2800" dirty="0"/>
              <a:t>;</a:t>
            </a:r>
            <a:endParaRPr lang="en-US" sz="2800" dirty="0"/>
          </a:p>
          <a:p>
            <a:pPr marL="457200" indent="-457200">
              <a:buAutoNum type="arabicParenR"/>
            </a:pPr>
            <a:endParaRPr lang="en-US" sz="2800" dirty="0"/>
          </a:p>
          <a:p>
            <a:pPr marL="457200" indent="-457200">
              <a:buAutoNum type="arabicParenR"/>
            </a:pPr>
            <a:r>
              <a:rPr lang="ru-RU" sz="2800" dirty="0"/>
              <a:t>Наложении спецэффектов (тени, развороты, искажения и т.п.).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15164" y="1628801"/>
            <a:ext cx="12573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38042" y="2996952"/>
            <a:ext cx="1234423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19914" y="4293097"/>
            <a:ext cx="13525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808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7634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6745" y="188640"/>
            <a:ext cx="454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Рисование, Графика</a:t>
            </a:r>
            <a:r>
              <a:rPr lang="en-US" sz="2800" b="1" dirty="0"/>
              <a:t>, Canvas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91544" y="1052736"/>
            <a:ext cx="54726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Примитивы можно рисовать при помощи функций-заготовок: прямоугольник (</a:t>
            </a:r>
            <a:r>
              <a:rPr lang="en-US" sz="2800" b="1" dirty="0" err="1"/>
              <a:t>rect</a:t>
            </a:r>
            <a:r>
              <a:rPr lang="en-US" sz="2800" b="1" dirty="0"/>
              <a:t>()</a:t>
            </a:r>
            <a:r>
              <a:rPr lang="ru-RU" sz="2800" dirty="0"/>
              <a:t>), эллипс</a:t>
            </a:r>
            <a:r>
              <a:rPr lang="en-US" sz="2800" dirty="0"/>
              <a:t> (</a:t>
            </a:r>
            <a:r>
              <a:rPr lang="en-US" sz="2800" b="1" dirty="0"/>
              <a:t>ellipse()</a:t>
            </a:r>
            <a:r>
              <a:rPr lang="en-US" sz="2800" dirty="0"/>
              <a:t>)</a:t>
            </a:r>
            <a:r>
              <a:rPr lang="ru-RU" sz="2800" dirty="0"/>
              <a:t> и т.п.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1544" y="3068960"/>
            <a:ext cx="5400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Либо самостоятельно задав контур фигуры состоящей из множества линий. Для этого есть функции </a:t>
            </a:r>
            <a:r>
              <a:rPr lang="en-US" sz="2800" b="1" dirty="0" err="1"/>
              <a:t>beginPath</a:t>
            </a:r>
            <a:r>
              <a:rPr lang="en-US" sz="2800" b="1" dirty="0"/>
              <a:t>() </a:t>
            </a:r>
            <a:r>
              <a:rPr lang="ru-RU" sz="2800" dirty="0"/>
              <a:t>и </a:t>
            </a:r>
            <a:r>
              <a:rPr lang="en-US" sz="2800" b="1" dirty="0" err="1"/>
              <a:t>closePath</a:t>
            </a:r>
            <a:r>
              <a:rPr lang="en-US" sz="2800" b="1" dirty="0"/>
              <a:t>() </a:t>
            </a:r>
            <a:r>
              <a:rPr lang="ru-RU" sz="2800" dirty="0"/>
              <a:t>– для случаев когда нужно замкнуть контур (между первой и последней точкой фигуры)</a:t>
            </a:r>
            <a:r>
              <a:rPr lang="en-US" sz="2800" dirty="0"/>
              <a:t>.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9508" r="22582"/>
          <a:stretch>
            <a:fillRect/>
          </a:stretch>
        </p:blipFill>
        <p:spPr bwMode="auto">
          <a:xfrm>
            <a:off x="8431540" y="3140968"/>
            <a:ext cx="2056948" cy="13811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31540" y="5176319"/>
            <a:ext cx="2056948" cy="7461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5630" y="892927"/>
            <a:ext cx="2022858" cy="18880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0366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48666" y="44624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Рисование</a:t>
            </a:r>
            <a:r>
              <a:rPr lang="uk-UA" sz="2800" b="1" dirty="0"/>
              <a:t> </a:t>
            </a:r>
            <a:r>
              <a:rPr lang="ru-RU" sz="2800" b="1" dirty="0"/>
              <a:t>примитивов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666006"/>
            <a:ext cx="3600401" cy="16852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4045" y="679351"/>
            <a:ext cx="3267075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7528" y="2528452"/>
            <a:ext cx="3589703" cy="23407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Стрелка вправо 9"/>
          <p:cNvSpPr/>
          <p:nvPr/>
        </p:nvSpPr>
        <p:spPr>
          <a:xfrm>
            <a:off x="5783610" y="3356992"/>
            <a:ext cx="504056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>
            <a:off x="5758606" y="1147403"/>
            <a:ext cx="504056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34045" y="2348880"/>
            <a:ext cx="3267075" cy="2552328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47530" y="5122078"/>
            <a:ext cx="3589702" cy="13156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Стрелка вправо 13"/>
          <p:cNvSpPr/>
          <p:nvPr/>
        </p:nvSpPr>
        <p:spPr>
          <a:xfrm>
            <a:off x="5735960" y="5445224"/>
            <a:ext cx="504056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92144" y="5075516"/>
            <a:ext cx="1695450" cy="135255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4592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8446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134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Свойства (графические атрибуты «холста»)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5930116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Подробнее: </a:t>
            </a:r>
            <a:r>
              <a:rPr lang="en-US" sz="2800" b="1" dirty="0">
                <a:hlinkClick r:id="rId2"/>
              </a:rPr>
              <a:t>http://www.w3schools.com/tags/ref_canvas.asp</a:t>
            </a:r>
            <a:endParaRPr lang="ru-RU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t="839"/>
          <a:stretch>
            <a:fillRect/>
          </a:stretch>
        </p:blipFill>
        <p:spPr bwMode="auto">
          <a:xfrm>
            <a:off x="2628686" y="1124744"/>
            <a:ext cx="6556084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3771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5. «</a:t>
            </a:r>
            <a:r>
              <a:rPr lang="en-US" sz="6000" b="1" dirty="0"/>
              <a:t>Paint</a:t>
            </a:r>
            <a:r>
              <a:rPr lang="ru-RU" sz="6000" b="1" dirty="0"/>
              <a:t>»</a:t>
            </a:r>
            <a:r>
              <a:rPr lang="en-US" sz="6000" b="1" dirty="0"/>
              <a:t> </a:t>
            </a:r>
            <a:r>
              <a:rPr lang="ru-RU" sz="6000" b="1" dirty="0"/>
              <a:t>на </a:t>
            </a:r>
            <a:r>
              <a:rPr lang="en-US" sz="6000" b="1" dirty="0"/>
              <a:t>JavaScript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629012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2076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44072" y="1844824"/>
            <a:ext cx="3806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«</a:t>
            </a:r>
            <a:r>
              <a:rPr lang="en-US" sz="3200" b="1" dirty="0"/>
              <a:t>Paint</a:t>
            </a:r>
            <a:r>
              <a:rPr lang="ru-RU" sz="3200" b="1" dirty="0"/>
              <a:t>»</a:t>
            </a:r>
            <a:r>
              <a:rPr lang="en-US" sz="3200" b="1" dirty="0"/>
              <a:t> </a:t>
            </a:r>
            <a:r>
              <a:rPr lang="ru-RU" sz="3200" b="1" dirty="0"/>
              <a:t>на </a:t>
            </a:r>
            <a:r>
              <a:rPr lang="en-US" sz="3200" b="1" dirty="0"/>
              <a:t>JavaScript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44072" y="2924944"/>
            <a:ext cx="5040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Простой аналог программы «</a:t>
            </a:r>
            <a:r>
              <a:rPr lang="en-US" sz="2400" b="1" dirty="0"/>
              <a:t>Paint</a:t>
            </a:r>
            <a:r>
              <a:rPr lang="ru-RU" sz="2400" dirty="0"/>
              <a:t>» на базе </a:t>
            </a:r>
            <a:r>
              <a:rPr lang="en-US" sz="2400" b="1" dirty="0"/>
              <a:t>JavaScript</a:t>
            </a:r>
            <a:r>
              <a:rPr lang="en-US" sz="2400" dirty="0"/>
              <a:t> </a:t>
            </a:r>
            <a:r>
              <a:rPr lang="ru-RU" sz="2400" dirty="0"/>
              <a:t>и</a:t>
            </a:r>
            <a:r>
              <a:rPr lang="en-US" sz="2400" dirty="0"/>
              <a:t> </a:t>
            </a:r>
            <a:r>
              <a:rPr lang="en-US" sz="2400" b="1" dirty="0"/>
              <a:t>canvas</a:t>
            </a:r>
            <a:r>
              <a:rPr lang="ru-RU" sz="2400" dirty="0"/>
              <a:t>.</a:t>
            </a:r>
          </a:p>
          <a:p>
            <a:endParaRPr lang="ru-RU" sz="2400" dirty="0"/>
          </a:p>
          <a:p>
            <a:r>
              <a:rPr lang="ru-RU" sz="2400" dirty="0"/>
              <a:t>Воспользуйтесь шаблоном в </a:t>
            </a:r>
            <a:r>
              <a:rPr lang="ru-RU" sz="2400" dirty="0" err="1"/>
              <a:t>репозитории</a:t>
            </a:r>
            <a:r>
              <a:rPr lang="ru-RU" sz="2400" dirty="0"/>
              <a:t> занятия: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/paint-example</a:t>
            </a:r>
          </a:p>
          <a:p>
            <a:endParaRPr lang="ru-RU" sz="2400" dirty="0">
              <a:solidFill>
                <a:srgbClr val="0070C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6956" t="10527" r="5095" b="5170"/>
          <a:stretch/>
        </p:blipFill>
        <p:spPr bwMode="auto">
          <a:xfrm>
            <a:off x="551384" y="1412776"/>
            <a:ext cx="5780707" cy="42484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2959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775796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0466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JavaScript + Canvas = Paint</a:t>
            </a:r>
            <a:endParaRPr lang="ru-RU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59596" y="5478323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hlinkClick r:id="rId2"/>
              </a:rPr>
              <a:t>http://www.williammalone.com/articles/create-html5-canvas-javascript-drawing-app/</a:t>
            </a:r>
            <a:endParaRPr lang="ru-RU" sz="2400" b="1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444" y="1174105"/>
            <a:ext cx="9453112" cy="434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9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23992" y="675666"/>
            <a:ext cx="6600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Событийно-ориентированная система управления</a:t>
            </a:r>
          </a:p>
        </p:txBody>
      </p:sp>
      <p:pic>
        <p:nvPicPr>
          <p:cNvPr id="9" name="Picture 2" descr="http://xn----itbkjce9aleo.xn--p1ai/upload/medialibrary/b83/b834d5f02165b52408129c6ad79fc83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5440" y="229988"/>
            <a:ext cx="2952328" cy="22142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4" descr="http://cimvol.com.ua/content/avatars/img1242186108.jpg"/>
          <p:cNvPicPr>
            <a:picLocks noChangeAspect="1" noChangeArrowheads="1"/>
          </p:cNvPicPr>
          <p:nvPr/>
        </p:nvPicPr>
        <p:blipFill>
          <a:blip r:embed="rId3" cstate="print"/>
          <a:srcRect t="18142" b="18520"/>
          <a:stretch>
            <a:fillRect/>
          </a:stretch>
        </p:blipFill>
        <p:spPr bwMode="auto">
          <a:xfrm>
            <a:off x="1235460" y="2845383"/>
            <a:ext cx="2592288" cy="1641923"/>
          </a:xfrm>
          <a:prstGeom prst="rect">
            <a:avLst/>
          </a:prstGeom>
          <a:noFill/>
        </p:spPr>
      </p:pic>
      <p:pic>
        <p:nvPicPr>
          <p:cNvPr id="11" name="Picture 6" descr="http://www.babygreen.ru/files/images/pub/part_0/133/pre/520_300.jpg"/>
          <p:cNvPicPr>
            <a:picLocks noChangeAspect="1" noChangeArrowheads="1"/>
          </p:cNvPicPr>
          <p:nvPr/>
        </p:nvPicPr>
        <p:blipFill>
          <a:blip r:embed="rId4" cstate="print"/>
          <a:srcRect t="18898" b="4724"/>
          <a:stretch>
            <a:fillRect/>
          </a:stretch>
        </p:blipFill>
        <p:spPr bwMode="auto">
          <a:xfrm>
            <a:off x="697855" y="4888456"/>
            <a:ext cx="3960441" cy="1745163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096000" y="2191690"/>
            <a:ext cx="51845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Каждая из этих вещей делает что-то в ответ на действия пользователя. Можно сказать каждое действие пользователя это 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событие</a:t>
            </a:r>
            <a:r>
              <a:rPr lang="ru-RU" sz="3200" dirty="0"/>
              <a:t>, и на него нужно как-то </a:t>
            </a:r>
            <a:r>
              <a:rPr lang="ru-RU" sz="3200" b="1" dirty="0">
                <a:solidFill>
                  <a:srgbClr val="00B050"/>
                </a:solidFill>
              </a:rPr>
              <a:t>отреагировать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23361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58259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3212976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Обработка событий</a:t>
            </a:r>
            <a:r>
              <a:rPr lang="ru-RU" sz="4400" b="1" dirty="0">
                <a:solidFill>
                  <a:srgbClr val="00B050"/>
                </a:solidFill>
              </a:rPr>
              <a:t> (</a:t>
            </a:r>
            <a:r>
              <a:rPr lang="en-US" sz="4400" b="1" dirty="0">
                <a:solidFill>
                  <a:srgbClr val="00B050"/>
                </a:solidFill>
              </a:rPr>
              <a:t>DOM Events</a:t>
            </a:r>
            <a:r>
              <a:rPr lang="ru-RU" sz="4400" b="1" dirty="0">
                <a:solidFill>
                  <a:srgbClr val="00B050"/>
                </a:solidFill>
              </a:rPr>
              <a:t>)</a:t>
            </a:r>
            <a:r>
              <a:rPr lang="ru-RU" sz="4400" b="1" dirty="0"/>
              <a:t>, часть 2</a:t>
            </a:r>
            <a:r>
              <a:rPr lang="en-US" sz="4400" b="1" dirty="0"/>
              <a:t> </a:t>
            </a:r>
            <a:endParaRPr lang="ru-RU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CB78CD-8E46-48E1-8195-99952EF19EE4}"/>
              </a:ext>
            </a:extLst>
          </p:cNvPr>
          <p:cNvSpPr txBox="1"/>
          <p:nvPr/>
        </p:nvSpPr>
        <p:spPr>
          <a:xfrm>
            <a:off x="-1" y="1052736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На следующем занятии</a:t>
            </a:r>
          </a:p>
        </p:txBody>
      </p:sp>
    </p:spTree>
    <p:extLst>
      <p:ext uri="{BB962C8B-B14F-4D97-AF65-F5344CB8AC3E}">
        <p14:creationId xmlns:p14="http://schemas.microsoft.com/office/powerpoint/2010/main" val="195020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316580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360" y="212447"/>
            <a:ext cx="11305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События возможные для одних элементов, могут не существовать для других</a:t>
            </a:r>
          </a:p>
        </p:txBody>
      </p:sp>
      <p:pic>
        <p:nvPicPr>
          <p:cNvPr id="64514" name="Picture 2" descr="https://bitsofco.de/img/blog/10/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584" y="1844824"/>
            <a:ext cx="3240360" cy="122413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807970" y="1844825"/>
            <a:ext cx="4392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Поддерживает </a:t>
            </a:r>
            <a:r>
              <a:rPr lang="ru-RU" sz="2400" b="1" dirty="0"/>
              <a:t>ввод с клавиатуры</a:t>
            </a:r>
            <a:r>
              <a:rPr lang="ru-RU" sz="2400" dirty="0"/>
              <a:t>, события «</a:t>
            </a:r>
            <a:r>
              <a:rPr lang="ru-RU" sz="2400" b="1" dirty="0"/>
              <a:t>фокус</a:t>
            </a:r>
            <a:r>
              <a:rPr lang="ru-RU" sz="2400" dirty="0"/>
              <a:t>» и «</a:t>
            </a:r>
            <a:r>
              <a:rPr lang="ru-RU" sz="2400" b="1" dirty="0"/>
              <a:t>потеря фокуса</a:t>
            </a:r>
            <a:r>
              <a:rPr lang="ru-RU" sz="2400" dirty="0"/>
              <a:t>».</a:t>
            </a:r>
          </a:p>
        </p:txBody>
      </p:sp>
      <p:pic>
        <p:nvPicPr>
          <p:cNvPr id="64516" name="Picture 4" descr="http://www.computerhope.com/jargon/h/div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1584" y="3723422"/>
            <a:ext cx="3240360" cy="10801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879978" y="3573016"/>
            <a:ext cx="4392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Не поддерживает</a:t>
            </a:r>
            <a:r>
              <a:rPr lang="ru-RU" sz="2200" b="1" dirty="0"/>
              <a:t> ввод с клавиатуры</a:t>
            </a:r>
            <a:r>
              <a:rPr lang="ru-RU" sz="2200" dirty="0"/>
              <a:t>, и событий «</a:t>
            </a:r>
            <a:r>
              <a:rPr lang="ru-RU" sz="2200" b="1" dirty="0"/>
              <a:t>фокус</a:t>
            </a:r>
            <a:r>
              <a:rPr lang="ru-RU" sz="2200" dirty="0"/>
              <a:t>» и «</a:t>
            </a:r>
            <a:r>
              <a:rPr lang="ru-RU" sz="2200" b="1" dirty="0"/>
              <a:t>потеря фокуса</a:t>
            </a:r>
            <a:r>
              <a:rPr lang="ru-RU" sz="2200" dirty="0"/>
              <a:t>» для него тоже быть не может.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49436" y="5464114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Однако есть набор событий который поддерживают все элементы: </a:t>
            </a:r>
            <a:r>
              <a:rPr lang="ru-RU" sz="2400" b="1" dirty="0"/>
              <a:t>клик</a:t>
            </a:r>
            <a:r>
              <a:rPr lang="ru-RU" sz="2400" dirty="0"/>
              <a:t>, </a:t>
            </a:r>
            <a:r>
              <a:rPr lang="ru-RU" sz="2400" b="1" dirty="0"/>
              <a:t>наведение курсора мыши </a:t>
            </a:r>
            <a:r>
              <a:rPr lang="ru-RU" sz="2400" dirty="0"/>
              <a:t>и т.д.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2. Подписка на события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44355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21900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53996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Как указать браузеру какую функцию и когда вызывать?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49806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Через соответствующие атрибуты тегов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1484784"/>
            <a:ext cx="7038975" cy="37147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22076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0252" y="5775647"/>
            <a:ext cx="7811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Через свойства объектов входящих в дерево документа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1349474"/>
            <a:ext cx="6762750" cy="40957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0" y="39595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Как указать браузеру какую функцию и когда вызывать?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91271" y="619434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36160" y="2344452"/>
            <a:ext cx="40871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При помощи метода </a:t>
            </a:r>
            <a:r>
              <a:rPr lang="ru-RU" sz="2400" b="1" dirty="0">
                <a:solidFill>
                  <a:srgbClr val="00B050"/>
                </a:solidFill>
              </a:rPr>
              <a:t>.</a:t>
            </a:r>
            <a:r>
              <a:rPr lang="en-US" sz="2400" b="1" dirty="0" err="1">
                <a:solidFill>
                  <a:srgbClr val="00B050"/>
                </a:solidFill>
              </a:rPr>
              <a:t>addEventListener</a:t>
            </a:r>
            <a:r>
              <a:rPr lang="ru-RU" sz="2400" b="1" dirty="0">
                <a:solidFill>
                  <a:srgbClr val="00B050"/>
                </a:solidFill>
              </a:rPr>
              <a:t>() </a:t>
            </a:r>
            <a:r>
              <a:rPr lang="ru-RU" sz="2400" dirty="0"/>
              <a:t>можно на одно событие повесить множество обработчиков.</a:t>
            </a:r>
            <a:r>
              <a:rPr lang="en-US" sz="2400" dirty="0"/>
              <a:t> </a:t>
            </a:r>
            <a:r>
              <a:rPr lang="ru-RU" sz="2400" dirty="0"/>
              <a:t>А при необходимости и снять обработчик при помощи </a:t>
            </a:r>
            <a:r>
              <a:rPr lang="ru-RU" sz="2400" b="1" dirty="0">
                <a:solidFill>
                  <a:srgbClr val="0070C0"/>
                </a:solidFill>
              </a:rPr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removeEventListener</a:t>
            </a:r>
            <a:r>
              <a:rPr lang="ru-RU" sz="2400" b="1" dirty="0">
                <a:solidFill>
                  <a:srgbClr val="0070C0"/>
                </a:solidFill>
              </a:rPr>
              <a:t>()</a:t>
            </a:r>
            <a:r>
              <a:rPr lang="ru-RU" sz="2400" dirty="0"/>
              <a:t>.</a:t>
            </a:r>
            <a:r>
              <a:rPr lang="ru-RU" sz="2400" b="1" dirty="0"/>
              <a:t> 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6796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Как указать браузеру какую функцию и когда вызывать?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484784"/>
            <a:ext cx="5441628" cy="45608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04212" y="1916832"/>
            <a:ext cx="36724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Функция обработчик становиться частью объекта-элемента, и вызывается как его метод. Поэтому ключевое слово </a:t>
            </a:r>
            <a:r>
              <a:rPr lang="en-US" sz="2400" b="1" dirty="0">
                <a:solidFill>
                  <a:srgbClr val="00B050"/>
                </a:solidFill>
              </a:rPr>
              <a:t>this</a:t>
            </a:r>
            <a:r>
              <a:rPr lang="en-US" sz="2400" dirty="0"/>
              <a:t> </a:t>
            </a:r>
            <a:r>
              <a:rPr lang="ru-RU" sz="2400" dirty="0"/>
              <a:t>в обработчике ссылается на объект который вызвал обработчик события.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Вспоминаем </a:t>
            </a:r>
            <a:r>
              <a:rPr lang="en-US" sz="4400" b="1" dirty="0">
                <a:solidFill>
                  <a:srgbClr val="00B050"/>
                </a:solidFill>
              </a:rPr>
              <a:t>this</a:t>
            </a:r>
            <a:endParaRPr lang="ru-RU" sz="4400" b="1" dirty="0">
              <a:solidFill>
                <a:srgbClr val="00B05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268371"/>
            <a:ext cx="6565429" cy="504094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8823</TotalTime>
  <Words>748</Words>
  <Application>Microsoft Office PowerPoint</Application>
  <PresentationFormat>Широкий екран</PresentationFormat>
  <Paragraphs>89</Paragraphs>
  <Slides>31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31</vt:i4>
      </vt:variant>
    </vt:vector>
  </HeadingPairs>
  <TitlesOfParts>
    <vt:vector size="34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1233</cp:revision>
  <dcterms:created xsi:type="dcterms:W3CDTF">2014-11-20T09:08:59Z</dcterms:created>
  <dcterms:modified xsi:type="dcterms:W3CDTF">2023-06-07T17:42:02Z</dcterms:modified>
</cp:coreProperties>
</file>