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561" r:id="rId2"/>
    <p:sldId id="562" r:id="rId3"/>
    <p:sldId id="530" r:id="rId4"/>
    <p:sldId id="425" r:id="rId5"/>
    <p:sldId id="557" r:id="rId6"/>
    <p:sldId id="508" r:id="rId7"/>
    <p:sldId id="507" r:id="rId8"/>
    <p:sldId id="520" r:id="rId9"/>
    <p:sldId id="511" r:id="rId10"/>
    <p:sldId id="514" r:id="rId11"/>
    <p:sldId id="515" r:id="rId12"/>
    <p:sldId id="516" r:id="rId13"/>
    <p:sldId id="517" r:id="rId14"/>
    <p:sldId id="558" r:id="rId15"/>
    <p:sldId id="559" r:id="rId16"/>
    <p:sldId id="362" r:id="rId17"/>
    <p:sldId id="363" r:id="rId18"/>
    <p:sldId id="585" r:id="rId19"/>
    <p:sldId id="579" r:id="rId20"/>
    <p:sldId id="580" r:id="rId21"/>
    <p:sldId id="584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  <pc:docChgLst>
    <pc:chgData name="Anatoliy Kigel" userId="7432c6c4687b0a9c" providerId="LiveId" clId="{0DF8EB3D-DCDF-4593-9CA3-803FBE154B25}"/>
    <pc:docChg chg="custSel addSld delSld modSld">
      <pc:chgData name="Anatoliy Kigel" userId="7432c6c4687b0a9c" providerId="LiveId" clId="{0DF8EB3D-DCDF-4593-9CA3-803FBE154B25}" dt="2022-02-11T07:19:22.632" v="57" actId="47"/>
      <pc:docMkLst>
        <pc:docMk/>
      </pc:docMkLst>
      <pc:sldChg chg="add del">
        <pc:chgData name="Anatoliy Kigel" userId="7432c6c4687b0a9c" providerId="LiveId" clId="{0DF8EB3D-DCDF-4593-9CA3-803FBE154B25}" dt="2022-02-07T07:21:49.975" v="2" actId="47"/>
        <pc:sldMkLst>
          <pc:docMk/>
          <pc:sldMk cId="1950205379" sldId="506"/>
        </pc:sldMkLst>
      </pc:sldChg>
      <pc:sldChg chg="del">
        <pc:chgData name="Anatoliy Kigel" userId="7432c6c4687b0a9c" providerId="LiveId" clId="{0DF8EB3D-DCDF-4593-9CA3-803FBE154B25}" dt="2022-02-11T07:19:22.632" v="57" actId="47"/>
        <pc:sldMkLst>
          <pc:docMk/>
          <pc:sldMk cId="4122738461" sldId="563"/>
        </pc:sldMkLst>
      </pc:sldChg>
      <pc:sldChg chg="del">
        <pc:chgData name="Anatoliy Kigel" userId="7432c6c4687b0a9c" providerId="LiveId" clId="{0DF8EB3D-DCDF-4593-9CA3-803FBE154B25}" dt="2022-02-07T07:21:47.486" v="1" actId="47"/>
        <pc:sldMkLst>
          <pc:docMk/>
          <pc:sldMk cId="2669914850" sldId="578"/>
        </pc:sldMkLst>
      </pc:sldChg>
      <pc:sldChg chg="delSp modSp mod">
        <pc:chgData name="Anatoliy Kigel" userId="7432c6c4687b0a9c" providerId="LiveId" clId="{0DF8EB3D-DCDF-4593-9CA3-803FBE154B25}" dt="2022-02-07T07:22:36.033" v="54" actId="1036"/>
        <pc:sldMkLst>
          <pc:docMk/>
          <pc:sldMk cId="2116670447" sldId="579"/>
        </pc:sldMkLst>
        <pc:spChg chg="mod">
          <ac:chgData name="Anatoliy Kigel" userId="7432c6c4687b0a9c" providerId="LiveId" clId="{0DF8EB3D-DCDF-4593-9CA3-803FBE154B25}" dt="2022-02-07T07:22:36.033" v="54" actId="1036"/>
          <ac:spMkLst>
            <pc:docMk/>
            <pc:sldMk cId="2116670447" sldId="579"/>
            <ac:spMk id="3" creationId="{00000000-0000-0000-0000-000000000000}"/>
          </ac:spMkLst>
        </pc:spChg>
        <pc:spChg chg="del">
          <ac:chgData name="Anatoliy Kigel" userId="7432c6c4687b0a9c" providerId="LiveId" clId="{0DF8EB3D-DCDF-4593-9CA3-803FBE154B25}" dt="2022-02-07T07:21:52.466" v="3" actId="478"/>
          <ac:spMkLst>
            <pc:docMk/>
            <pc:sldMk cId="2116670447" sldId="579"/>
            <ac:spMk id="5" creationId="{00000000-0000-0000-0000-000000000000}"/>
          </ac:spMkLst>
        </pc:spChg>
      </pc:sldChg>
      <pc:sldChg chg="modSp mod">
        <pc:chgData name="Anatoliy Kigel" userId="7432c6c4687b0a9c" providerId="LiveId" clId="{0DF8EB3D-DCDF-4593-9CA3-803FBE154B25}" dt="2022-02-11T07:18:08.438" v="56" actId="20577"/>
        <pc:sldMkLst>
          <pc:docMk/>
          <pc:sldMk cId="3390331817" sldId="584"/>
        </pc:sldMkLst>
        <pc:spChg chg="mod">
          <ac:chgData name="Anatoliy Kigel" userId="7432c6c4687b0a9c" providerId="LiveId" clId="{0DF8EB3D-DCDF-4593-9CA3-803FBE154B25}" dt="2022-02-11T07:18:08.438" v="56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">
        <pc:chgData name="Anatoliy Kigel" userId="7432c6c4687b0a9c" providerId="LiveId" clId="{0DF8EB3D-DCDF-4593-9CA3-803FBE154B25}" dt="2022-02-07T07:21:45.950" v="0"/>
        <pc:sldMkLst>
          <pc:docMk/>
          <pc:sldMk cId="4058259034" sldId="585"/>
        </pc:sldMkLst>
      </pc:sldChg>
    </pc:docChg>
  </pc:docChgLst>
  <pc:docChgLst>
    <pc:chgData name="Anatoliy Kigel" userId="7432c6c4687b0a9c" providerId="LiveId" clId="{8C2DBC33-4966-4136-BFAF-B4B12FD9CA5D}"/>
    <pc:docChg chg="undo custSel addSld delSld modSld">
      <pc:chgData name="Anatoliy Kigel" userId="7432c6c4687b0a9c" providerId="LiveId" clId="{8C2DBC33-4966-4136-BFAF-B4B12FD9CA5D}" dt="2023-06-11T10:47:43.385" v="112" actId="1036"/>
      <pc:docMkLst>
        <pc:docMk/>
      </pc:docMkLst>
      <pc:sldChg chg="delSp modSp add mod">
        <pc:chgData name="Anatoliy Kigel" userId="7432c6c4687b0a9c" providerId="LiveId" clId="{8C2DBC33-4966-4136-BFAF-B4B12FD9CA5D}" dt="2023-06-11T10:47:07.189" v="90" actId="403"/>
        <pc:sldMkLst>
          <pc:docMk/>
          <pc:sldMk cId="1207594818" sldId="362"/>
        </pc:sldMkLst>
        <pc:spChg chg="del mod">
          <ac:chgData name="Anatoliy Kigel" userId="7432c6c4687b0a9c" providerId="LiveId" clId="{8C2DBC33-4966-4136-BFAF-B4B12FD9CA5D}" dt="2023-06-11T10:46:00.603" v="62" actId="478"/>
          <ac:spMkLst>
            <pc:docMk/>
            <pc:sldMk cId="1207594818" sldId="362"/>
            <ac:spMk id="2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6:57.353" v="85" actId="14100"/>
          <ac:spMkLst>
            <pc:docMk/>
            <pc:sldMk cId="1207594818" sldId="362"/>
            <ac:spMk id="3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7:07.189" v="90" actId="403"/>
          <ac:spMkLst>
            <pc:docMk/>
            <pc:sldMk cId="1207594818" sldId="362"/>
            <ac:spMk id="4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6:21.020" v="84" actId="14100"/>
          <ac:spMkLst>
            <pc:docMk/>
            <pc:sldMk cId="1207594818" sldId="362"/>
            <ac:spMk id="5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5:25.289" v="49" actId="1076"/>
          <ac:spMkLst>
            <pc:docMk/>
            <pc:sldMk cId="1207594818" sldId="362"/>
            <ac:spMk id="6" creationId="{00000000-0000-0000-0000-000000000000}"/>
          </ac:spMkLst>
        </pc:spChg>
      </pc:sldChg>
      <pc:sldChg chg="addSp delSp modSp add mod">
        <pc:chgData name="Anatoliy Kigel" userId="7432c6c4687b0a9c" providerId="LiveId" clId="{8C2DBC33-4966-4136-BFAF-B4B12FD9CA5D}" dt="2023-06-11T10:47:43.385" v="112" actId="1036"/>
        <pc:sldMkLst>
          <pc:docMk/>
          <pc:sldMk cId="1966431129" sldId="363"/>
        </pc:sldMkLst>
        <pc:spChg chg="del">
          <ac:chgData name="Anatoliy Kigel" userId="7432c6c4687b0a9c" providerId="LiveId" clId="{8C2DBC33-4966-4136-BFAF-B4B12FD9CA5D}" dt="2023-06-11T10:47:22.702" v="93" actId="478"/>
          <ac:spMkLst>
            <pc:docMk/>
            <pc:sldMk cId="1966431129" sldId="363"/>
            <ac:spMk id="2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7:43.385" v="112" actId="1036"/>
          <ac:spMkLst>
            <pc:docMk/>
            <pc:sldMk cId="1966431129" sldId="363"/>
            <ac:spMk id="3" creationId="{00000000-0000-0000-0000-000000000000}"/>
          </ac:spMkLst>
        </pc:spChg>
        <pc:spChg chg="del">
          <ac:chgData name="Anatoliy Kigel" userId="7432c6c4687b0a9c" providerId="LiveId" clId="{8C2DBC33-4966-4136-BFAF-B4B12FD9CA5D}" dt="2023-06-11T10:47:21.400" v="92" actId="478"/>
          <ac:spMkLst>
            <pc:docMk/>
            <pc:sldMk cId="1966431129" sldId="363"/>
            <ac:spMk id="4" creationId="{00000000-0000-0000-0000-000000000000}"/>
          </ac:spMkLst>
        </pc:spChg>
        <pc:spChg chg="add mod">
          <ac:chgData name="Anatoliy Kigel" userId="7432c6c4687b0a9c" providerId="LiveId" clId="{8C2DBC33-4966-4136-BFAF-B4B12FD9CA5D}" dt="2023-06-11T10:47:41.214" v="109" actId="1035"/>
          <ac:spMkLst>
            <pc:docMk/>
            <pc:sldMk cId="1966431129" sldId="363"/>
            <ac:spMk id="5" creationId="{8C431E55-D850-F1F6-56E3-3CB30AD9166A}"/>
          </ac:spMkLst>
        </pc:spChg>
        <pc:spChg chg="mod">
          <ac:chgData name="Anatoliy Kigel" userId="7432c6c4687b0a9c" providerId="LiveId" clId="{8C2DBC33-4966-4136-BFAF-B4B12FD9CA5D}" dt="2023-06-11T10:45:28.688" v="50" actId="1076"/>
          <ac:spMkLst>
            <pc:docMk/>
            <pc:sldMk cId="1966431129" sldId="363"/>
            <ac:spMk id="6" creationId="{00000000-0000-0000-0000-000000000000}"/>
          </ac:spMkLst>
        </pc:spChg>
        <pc:picChg chg="mod">
          <ac:chgData name="Anatoliy Kigel" userId="7432c6c4687b0a9c" providerId="LiveId" clId="{8C2DBC33-4966-4136-BFAF-B4B12FD9CA5D}" dt="2023-06-11T10:47:43.385" v="112" actId="1036"/>
          <ac:picMkLst>
            <pc:docMk/>
            <pc:sldMk cId="1966431129" sldId="363"/>
            <ac:picMk id="1026" creationId="{00000000-0000-0000-0000-000000000000}"/>
          </ac:picMkLst>
        </pc:picChg>
        <pc:picChg chg="mod">
          <ac:chgData name="Anatoliy Kigel" userId="7432c6c4687b0a9c" providerId="LiveId" clId="{8C2DBC33-4966-4136-BFAF-B4B12FD9CA5D}" dt="2023-06-11T10:47:43.385" v="112" actId="1036"/>
          <ac:picMkLst>
            <pc:docMk/>
            <pc:sldMk cId="1966431129" sldId="3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381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385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390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391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73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74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75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77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95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97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500"/>
        </pc:sldMkLst>
      </pc:sldChg>
      <pc:sldChg chg="modSp mod">
        <pc:chgData name="Anatoliy Kigel" userId="7432c6c4687b0a9c" providerId="LiveId" clId="{8C2DBC33-4966-4136-BFAF-B4B12FD9CA5D}" dt="2023-06-11T10:13:27.252" v="10" actId="20577"/>
        <pc:sldMkLst>
          <pc:docMk/>
          <pc:sldMk cId="500237955" sldId="514"/>
        </pc:sldMkLst>
        <pc:spChg chg="mod">
          <ac:chgData name="Anatoliy Kigel" userId="7432c6c4687b0a9c" providerId="LiveId" clId="{8C2DBC33-4966-4136-BFAF-B4B12FD9CA5D}" dt="2023-06-11T10:13:27.252" v="10" actId="20577"/>
          <ac:spMkLst>
            <pc:docMk/>
            <pc:sldMk cId="500237955" sldId="514"/>
            <ac:spMk id="5" creationId="{00000000-0000-0000-0000-000000000000}"/>
          </ac:spMkLst>
        </pc:spChg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3071192954" sldId="526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3036464448" sldId="531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541706169" sldId="532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2443552172" sldId="546"/>
        </pc:sldMkLst>
      </pc:sldChg>
      <pc:sldChg chg="modSp mod">
        <pc:chgData name="Anatoliy Kigel" userId="7432c6c4687b0a9c" providerId="LiveId" clId="{8C2DBC33-4966-4136-BFAF-B4B12FD9CA5D}" dt="2023-06-11T10:13:04.326" v="8" actId="20577"/>
        <pc:sldMkLst>
          <pc:docMk/>
          <pc:sldMk cId="1396105770" sldId="557"/>
        </pc:sldMkLst>
        <pc:spChg chg="mod">
          <ac:chgData name="Anatoliy Kigel" userId="7432c6c4687b0a9c" providerId="LiveId" clId="{8C2DBC33-4966-4136-BFAF-B4B12FD9CA5D}" dt="2023-06-11T10:13:04.326" v="8" actId="20577"/>
          <ac:spMkLst>
            <pc:docMk/>
            <pc:sldMk cId="1396105770" sldId="557"/>
            <ac:spMk id="5" creationId="{00000000-0000-0000-0000-000000000000}"/>
          </ac:spMkLst>
        </pc:spChg>
      </pc:sldChg>
      <pc:sldChg chg="modSp mod">
        <pc:chgData name="Anatoliy Kigel" userId="7432c6c4687b0a9c" providerId="LiveId" clId="{8C2DBC33-4966-4136-BFAF-B4B12FD9CA5D}" dt="2023-06-11T10:13:30.379" v="12" actId="20577"/>
        <pc:sldMkLst>
          <pc:docMk/>
          <pc:sldMk cId="4018120098" sldId="558"/>
        </pc:sldMkLst>
        <pc:spChg chg="mod">
          <ac:chgData name="Anatoliy Kigel" userId="7432c6c4687b0a9c" providerId="LiveId" clId="{8C2DBC33-4966-4136-BFAF-B4B12FD9CA5D}" dt="2023-06-11T10:13:30.379" v="1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C2DBC33-4966-4136-BFAF-B4B12FD9CA5D}" dt="2023-06-11T10:41:17.451" v="47" actId="20577"/>
        <pc:sldMkLst>
          <pc:docMk/>
          <pc:sldMk cId="2923266787" sldId="559"/>
        </pc:sldMkLst>
        <pc:spChg chg="mod">
          <ac:chgData name="Anatoliy Kigel" userId="7432c6c4687b0a9c" providerId="LiveId" clId="{8C2DBC33-4966-4136-BFAF-B4B12FD9CA5D}" dt="2023-06-11T10:41:17.451" v="47" actId="20577"/>
          <ac:spMkLst>
            <pc:docMk/>
            <pc:sldMk cId="2923266787" sldId="559"/>
            <ac:spMk id="2" creationId="{00000000-0000-0000-0000-000000000000}"/>
          </ac:spMkLst>
        </pc:spChg>
      </pc:sldChg>
      <pc:sldChg chg="modSp mod">
        <pc:chgData name="Anatoliy Kigel" userId="7432c6c4687b0a9c" providerId="LiveId" clId="{8C2DBC33-4966-4136-BFAF-B4B12FD9CA5D}" dt="2023-06-11T10:12:31.911" v="4" actId="20577"/>
        <pc:sldMkLst>
          <pc:docMk/>
          <pc:sldMk cId="3830562098" sldId="561"/>
        </pc:sldMkLst>
        <pc:spChg chg="mod">
          <ac:chgData name="Anatoliy Kigel" userId="7432c6c4687b0a9c" providerId="LiveId" clId="{8C2DBC33-4966-4136-BFAF-B4B12FD9CA5D}" dt="2023-06-11T10:12:31.911" v="4" actId="20577"/>
          <ac:spMkLst>
            <pc:docMk/>
            <pc:sldMk cId="3830562098" sldId="561"/>
            <ac:spMk id="9" creationId="{00000000-0000-0000-0000-000000000000}"/>
          </ac:spMkLst>
        </pc:spChg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344343635" sldId="567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229808334" sldId="568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3220366367" sldId="569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1184592860" sldId="570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2603606048" sldId="571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2263771589" sldId="572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629012522" sldId="573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1232959888" sldId="574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3775796950" sldId="576"/>
        </pc:sldMkLst>
      </pc:sldChg>
      <pc:sldChg chg="modSp mod">
        <pc:chgData name="Anatoliy Kigel" userId="7432c6c4687b0a9c" providerId="LiveId" clId="{8C2DBC33-4966-4136-BFAF-B4B12FD9CA5D}" dt="2023-06-11T10:15:18.617" v="19" actId="20577"/>
        <pc:sldMkLst>
          <pc:docMk/>
          <pc:sldMk cId="2116670447" sldId="579"/>
        </pc:sldMkLst>
        <pc:spChg chg="mod">
          <ac:chgData name="Anatoliy Kigel" userId="7432c6c4687b0a9c" providerId="LiveId" clId="{8C2DBC33-4966-4136-BFAF-B4B12FD9CA5D}" dt="2023-06-11T10:15:18.617" v="19" actId="20577"/>
          <ac:spMkLst>
            <pc:docMk/>
            <pc:sldMk cId="2116670447" sldId="579"/>
            <ac:spMk id="3" creationId="{00000000-0000-0000-0000-000000000000}"/>
          </ac:spMkLst>
        </pc:spChg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3200498612" sldId="582"/>
        </pc:sldMkLst>
      </pc:sldChg>
      <pc:sldChg chg="modSp mod">
        <pc:chgData name="Anatoliy Kigel" userId="7432c6c4687b0a9c" providerId="LiveId" clId="{8C2DBC33-4966-4136-BFAF-B4B12FD9CA5D}" dt="2023-06-11T10:15:47.943" v="23" actId="20577"/>
        <pc:sldMkLst>
          <pc:docMk/>
          <pc:sldMk cId="3390331817" sldId="584"/>
        </pc:sldMkLst>
        <pc:spChg chg="mod">
          <ac:chgData name="Anatoliy Kigel" userId="7432c6c4687b0a9c" providerId="LiveId" clId="{8C2DBC33-4966-4136-BFAF-B4B12FD9CA5D}" dt="2023-06-11T10:15:47.943" v="23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 del setBg">
        <pc:chgData name="Anatoliy Kigel" userId="7432c6c4687b0a9c" providerId="LiveId" clId="{8C2DBC33-4966-4136-BFAF-B4B12FD9CA5D}" dt="2023-06-11T10:12:28.367" v="1" actId="47"/>
        <pc:sldMkLst>
          <pc:docMk/>
          <pc:sldMk cId="2149584744" sldId="586"/>
        </pc:sldMkLst>
      </pc:sldChg>
      <pc:sldChg chg="add del">
        <pc:chgData name="Anatoliy Kigel" userId="7432c6c4687b0a9c" providerId="LiveId" clId="{8C2DBC33-4966-4136-BFAF-B4B12FD9CA5D}" dt="2023-06-11T10:12:44.379" v="5" actId="47"/>
        <pc:sldMkLst>
          <pc:docMk/>
          <pc:sldMk cId="946293417" sldId="587"/>
        </pc:sldMkLst>
      </pc:sldChg>
      <pc:sldChg chg="add del">
        <pc:chgData name="Anatoliy Kigel" userId="7432c6c4687b0a9c" providerId="LiveId" clId="{8C2DBC33-4966-4136-BFAF-B4B12FD9CA5D}" dt="2023-06-11T10:12:44.379" v="5" actId="47"/>
        <pc:sldMkLst>
          <pc:docMk/>
          <pc:sldMk cId="132490106" sldId="588"/>
        </pc:sldMkLst>
      </pc:sldChg>
      <pc:sldChg chg="add del">
        <pc:chgData name="Anatoliy Kigel" userId="7432c6c4687b0a9c" providerId="LiveId" clId="{8C2DBC33-4966-4136-BFAF-B4B12FD9CA5D}" dt="2023-06-11T10:12:44.379" v="5" actId="47"/>
        <pc:sldMkLst>
          <pc:docMk/>
          <pc:sldMk cId="0" sldId="589"/>
        </pc:sldMkLst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6T07:19:10.055" v="377" actId="113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6T07:12:39.921" v="86" actId="14100"/>
        <pc:sldMkLst>
          <pc:docMk/>
          <pc:sldMk cId="0" sldId="477"/>
        </pc:sldMkLst>
        <pc:spChg chg="mod">
          <ac:chgData name="Anatoliy Kigel" userId="7432c6c4687b0a9c" providerId="LiveId" clId="{383C8295-2CAC-408C-8A6B-29240977C504}" dt="2021-11-06T07:12:08.846" v="84" actId="10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2:07.920" v="80" actId="1036"/>
          <ac:spMkLst>
            <pc:docMk/>
            <pc:sldMk cId="0" sldId="477"/>
            <ac:spMk id="5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5.768" v="69" actId="478"/>
          <ac:spMkLst>
            <pc:docMk/>
            <pc:sldMk cId="0" sldId="47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7.966" v="71" actId="478"/>
          <ac:spMkLst>
            <pc:docMk/>
            <pc:sldMk cId="0" sldId="477"/>
            <ac:spMk id="9" creationId="{00000000-0000-0000-0000-000000000000}"/>
          </ac:spMkLst>
        </pc:spChg>
        <pc:picChg chg="mod">
          <ac:chgData name="Anatoliy Kigel" userId="7432c6c4687b0a9c" providerId="LiveId" clId="{383C8295-2CAC-408C-8A6B-29240977C504}" dt="2021-11-06T07:12:02.293" v="73" actId="1076"/>
          <ac:picMkLst>
            <pc:docMk/>
            <pc:sldMk cId="0" sldId="477"/>
            <ac:picMk id="1028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04.170" v="74" actId="1076"/>
          <ac:picMkLst>
            <pc:docMk/>
            <pc:sldMk cId="0" sldId="477"/>
            <ac:picMk id="1030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39.921" v="86" actId="14100"/>
          <ac:picMkLst>
            <pc:docMk/>
            <pc:sldMk cId="0" sldId="477"/>
            <ac:picMk id="2050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6T07:13:22.639" v="152" actId="1035"/>
        <pc:sldMkLst>
          <pc:docMk/>
          <pc:sldMk cId="0" sldId="495"/>
        </pc:sldMkLst>
        <pc:spChg chg="mod">
          <ac:chgData name="Anatoliy Kigel" userId="7432c6c4687b0a9c" providerId="LiveId" clId="{383C8295-2CAC-408C-8A6B-29240977C504}" dt="2021-11-06T07:13:22.639" v="152" actId="1035"/>
          <ac:spMkLst>
            <pc:docMk/>
            <pc:sldMk cId="0" sldId="495"/>
            <ac:spMk id="4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addSp delSp modSp mod">
        <pc:chgData name="Anatoliy Kigel" userId="7432c6c4687b0a9c" providerId="LiveId" clId="{383C8295-2CAC-408C-8A6B-29240977C504}" dt="2021-11-06T07:13:26.730" v="155" actId="1036"/>
        <pc:sldMkLst>
          <pc:docMk/>
          <pc:sldMk cId="0" sldId="497"/>
        </pc:sldMkLst>
        <pc:spChg chg="add mod">
          <ac:chgData name="Anatoliy Kigel" userId="7432c6c4687b0a9c" providerId="LiveId" clId="{383C8295-2CAC-408C-8A6B-29240977C504}" dt="2021-11-06T07:13:26.730" v="155" actId="1036"/>
          <ac:spMkLst>
            <pc:docMk/>
            <pc:sldMk cId="0" sldId="497"/>
            <ac:spMk id="6" creationId="{DE497329-8AEA-40F6-9048-67B35581CA5B}"/>
          </ac:spMkLst>
        </pc:spChg>
        <pc:spChg chg="del">
          <ac:chgData name="Anatoliy Kigel" userId="7432c6c4687b0a9c" providerId="LiveId" clId="{383C8295-2CAC-408C-8A6B-29240977C504}" dt="2021-11-06T07:13:25.676" v="153" actId="478"/>
          <ac:spMkLst>
            <pc:docMk/>
            <pc:sldMk cId="0" sldId="49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6T07:15:13.542" v="163" actId="2085"/>
        <pc:sldMkLst>
          <pc:docMk/>
          <pc:sldMk cId="1912894025" sldId="517"/>
        </pc:sldMkLst>
        <pc:spChg chg="mod">
          <ac:chgData name="Anatoliy Kigel" userId="7432c6c4687b0a9c" providerId="LiveId" clId="{383C8295-2CAC-408C-8A6B-29240977C504}" dt="2021-11-06T07:14:50.978" v="159" actId="207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5:13.542" v="163" actId="2085"/>
          <ac:spMkLst>
            <pc:docMk/>
            <pc:sldMk cId="1912894025" sldId="51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6T07:15:48.995" v="165" actId="208"/>
        <pc:sldMkLst>
          <pc:docMk/>
          <pc:sldMk cId="344343635" sldId="567"/>
        </pc:sldMkLst>
        <pc:picChg chg="mod">
          <ac:chgData name="Anatoliy Kigel" userId="7432c6c4687b0a9c" providerId="LiveId" clId="{383C8295-2CAC-408C-8A6B-29240977C504}" dt="2021-11-06T07:15:48.995" v="165" actId="208"/>
          <ac:picMkLst>
            <pc:docMk/>
            <pc:sldMk cId="344343635" sldId="567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  <pc:sldChg chg="addSp modSp mod">
        <pc:chgData name="Anatoliy Kigel" userId="7432c6c4687b0a9c" providerId="LiveId" clId="{383C8295-2CAC-408C-8A6B-29240977C504}" dt="2021-11-06T07:19:10.055" v="377" actId="113"/>
        <pc:sldMkLst>
          <pc:docMk/>
          <pc:sldMk cId="3390331817" sldId="584"/>
        </pc:sldMkLst>
        <pc:spChg chg="add mod">
          <ac:chgData name="Anatoliy Kigel" userId="7432c6c4687b0a9c" providerId="LiveId" clId="{383C8295-2CAC-408C-8A6B-29240977C504}" dt="2021-11-06T07:19:10.055" v="377" actId="113"/>
          <ac:spMkLst>
            <pc:docMk/>
            <pc:sldMk cId="3390331817" sldId="584"/>
            <ac:spMk id="2" creationId="{BD30F48A-C7F2-4B7D-B26A-B7928643EBE2}"/>
          </ac:spMkLst>
        </pc:spChg>
        <pc:spChg chg="mod">
          <ac:chgData name="Anatoliy Kigel" userId="7432c6c4687b0a9c" providerId="LiveId" clId="{383C8295-2CAC-408C-8A6B-29240977C504}" dt="2021-11-06T07:17:22.625" v="363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FB8352C4-4062-42B0-9CC9-2140C1D81795}"/>
    <pc:docChg chg="undo custSel delSld modSld">
      <pc:chgData name="Anatoliy Kigel" userId="7432c6c4687b0a9c" providerId="LiveId" clId="{FB8352C4-4062-42B0-9CC9-2140C1D81795}" dt="2023-06-12T15:34:34.742" v="4" actId="114"/>
      <pc:docMkLst>
        <pc:docMk/>
      </pc:docMkLst>
      <pc:sldChg chg="del">
        <pc:chgData name="Anatoliy Kigel" userId="7432c6c4687b0a9c" providerId="LiveId" clId="{FB8352C4-4062-42B0-9CC9-2140C1D81795}" dt="2023-06-11T13:45:15.048" v="0" actId="47"/>
        <pc:sldMkLst>
          <pc:docMk/>
          <pc:sldMk cId="0" sldId="388"/>
        </pc:sldMkLst>
      </pc:sldChg>
      <pc:sldChg chg="delSp modSp mod">
        <pc:chgData name="Anatoliy Kigel" userId="7432c6c4687b0a9c" providerId="LiveId" clId="{FB8352C4-4062-42B0-9CC9-2140C1D81795}" dt="2023-06-12T15:34:34.742" v="4" actId="114"/>
        <pc:sldMkLst>
          <pc:docMk/>
          <pc:sldMk cId="3636107850" sldId="511"/>
        </pc:sldMkLst>
        <pc:spChg chg="del">
          <ac:chgData name="Anatoliy Kigel" userId="7432c6c4687b0a9c" providerId="LiveId" clId="{FB8352C4-4062-42B0-9CC9-2140C1D81795}" dt="2023-06-12T15:34:29.897" v="2" actId="478"/>
          <ac:spMkLst>
            <pc:docMk/>
            <pc:sldMk cId="3636107850" sldId="511"/>
            <ac:spMk id="7" creationId="{00000000-0000-0000-0000-000000000000}"/>
          </ac:spMkLst>
        </pc:spChg>
        <pc:spChg chg="mod">
          <ac:chgData name="Anatoliy Kigel" userId="7432c6c4687b0a9c" providerId="LiveId" clId="{FB8352C4-4062-42B0-9CC9-2140C1D81795}" dt="2023-06-12T15:34:34.742" v="4" actId="114"/>
          <ac:spMkLst>
            <pc:docMk/>
            <pc:sldMk cId="3636107850" sldId="511"/>
            <ac:spMk id="18" creationId="{00000000-0000-0000-0000-000000000000}"/>
          </ac:spMkLst>
        </pc:spChg>
      </pc:sldChg>
      <pc:sldChg chg="delSp mod">
        <pc:chgData name="Anatoliy Kigel" userId="7432c6c4687b0a9c" providerId="LiveId" clId="{FB8352C4-4062-42B0-9CC9-2140C1D81795}" dt="2023-06-12T15:34:28.215" v="1" actId="478"/>
        <pc:sldMkLst>
          <pc:docMk/>
          <pc:sldMk cId="2257022923" sldId="520"/>
        </pc:sldMkLst>
        <pc:spChg chg="del">
          <ac:chgData name="Anatoliy Kigel" userId="7432c6c4687b0a9c" providerId="LiveId" clId="{FB8352C4-4062-42B0-9CC9-2140C1D81795}" dt="2023-06-12T15:34:28.215" v="1" actId="478"/>
          <ac:spMkLst>
            <pc:docMk/>
            <pc:sldMk cId="2257022923" sldId="52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12.06.2023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API/CanvasRenderingContext2D/drawImag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часть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2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e.preventDefault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 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e.stopPropagation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Общие принципы </a:t>
            </a:r>
            <a:r>
              <a:rPr lang="en-US" sz="3600" b="1" dirty="0"/>
              <a:t>JavaScript</a:t>
            </a:r>
            <a:r>
              <a:rPr lang="ru-RU" sz="3600" b="1" dirty="0"/>
              <a:t>-анимации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07468" y="5733256"/>
            <a:ext cx="9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 в репозитории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/game-process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458A02-AAAB-403D-9286-A8D26F016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1" b="11111"/>
          <a:stretch/>
        </p:blipFill>
        <p:spPr>
          <a:xfrm>
            <a:off x="21740" y="1067762"/>
            <a:ext cx="12192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816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3" y="40466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Загрузка изображений на холст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43472" y="1844824"/>
            <a:ext cx="979308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dx,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ru-RU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fontAlgn="base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координаты верхнего левого вставляемого изображения;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размеры вставляемого изображения;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dx,dy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координаты размещения верхнего левого угла обрезанного изображения на холсте;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размеры обрезанного изображения на холсте.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" y="5085184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https://developer.mozilla.org/ru/docs/Web/API/CanvasRenderingContext2D/drawImage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20759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597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drawImage - параметры формирования слай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456720"/>
            <a:ext cx="3667125" cy="35242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wImage - позиционирование обрезанной картин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3" y="1456720"/>
            <a:ext cx="3667125" cy="35242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07568" y="5211197"/>
            <a:ext cx="7843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dx,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31E55-D850-F1F6-56E3-3CB30AD9166A}"/>
              </a:ext>
            </a:extLst>
          </p:cNvPr>
          <p:cNvSpPr txBox="1"/>
          <p:nvPr/>
        </p:nvSpPr>
        <p:spPr>
          <a:xfrm>
            <a:off x="4483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Загрузка изображений на холст</a:t>
            </a:r>
          </a:p>
        </p:txBody>
      </p:sp>
    </p:spTree>
    <p:extLst>
      <p:ext uri="{BB962C8B-B14F-4D97-AF65-F5344CB8AC3E}">
        <p14:creationId xmlns:p14="http://schemas.microsoft.com/office/powerpoint/2010/main" val="196643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006838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7030A0"/>
                </a:solidFill>
              </a:rPr>
              <a:t>валидация данных</a:t>
            </a:r>
            <a:r>
              <a:rPr lang="en-US" sz="6000" b="1" dirty="0">
                <a:solidFill>
                  <a:srgbClr val="7030A0"/>
                </a:solidFill>
              </a:rPr>
              <a:t> </a:t>
            </a:r>
            <a:br>
              <a:rPr lang="ru-RU" sz="6000" b="1" dirty="0">
                <a:solidFill>
                  <a:srgbClr val="7030A0"/>
                </a:solidFill>
              </a:rPr>
            </a:br>
            <a:r>
              <a:rPr lang="ru-RU" sz="6000" b="1" dirty="0"/>
              <a:t>в </a:t>
            </a:r>
            <a:r>
              <a:rPr lang="en-US" sz="6000" b="1" dirty="0"/>
              <a:t>JavaScript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#J.</a:t>
            </a:r>
            <a:r>
              <a:rPr lang="uk-UA" sz="3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8040217" y="1484784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2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A42C9-1AE5-467B-B7E9-9A88E494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1268761"/>
            <a:ext cx="7317389" cy="5589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8040217" y="3645024"/>
            <a:ext cx="3672407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сортировки по цене.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97996" y="3327374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846068" y="1432519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574262" y="2603054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7662" y="237222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248128" y="3414192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2292" y="318335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888088" y="4062264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02252" y="383143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739660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837956" y="2751310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39816" y="2103238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/event-</a:t>
            </a:r>
            <a:r>
              <a:rPr lang="en-US" sz="2400" b="1" dirty="0" err="1">
                <a:solidFill>
                  <a:srgbClr val="0070C0"/>
                </a:solidFill>
              </a:rPr>
              <a:t>bubling</a:t>
            </a:r>
            <a:r>
              <a:rPr lang="en-US" sz="2400" b="1" dirty="0">
                <a:solidFill>
                  <a:srgbClr val="0070C0"/>
                </a:solidFill>
              </a:rPr>
              <a:t>-example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545</Words>
  <Application>Microsoft Office PowerPoint</Application>
  <PresentationFormat>Широкий екран</PresentationFormat>
  <Paragraphs>71</Paragraphs>
  <Slides>21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2023-06-12T15:34:35Z</dcterms:modified>
</cp:coreProperties>
</file>