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441" r:id="rId9"/>
    <p:sldId id="541" r:id="rId10"/>
    <p:sldId id="540" r:id="rId11"/>
    <p:sldId id="542" r:id="rId12"/>
    <p:sldId id="535" r:id="rId13"/>
    <p:sldId id="531" r:id="rId14"/>
    <p:sldId id="543" r:id="rId15"/>
    <p:sldId id="544" r:id="rId16"/>
    <p:sldId id="545" r:id="rId17"/>
    <p:sldId id="547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BE567A4-5ED9-4BFD-91BD-E98169DD5952}"/>
    <pc:docChg chg="custSel addSld delSld modSld">
      <pc:chgData name="Anatoliy Kigel" userId="7432c6c4687b0a9c" providerId="LiveId" clId="{6BE567A4-5ED9-4BFD-91BD-E98169DD5952}" dt="2021-11-08T07:55:10.442" v="208" actId="113"/>
      <pc:docMkLst>
        <pc:docMk/>
      </pc:docMkLst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365862237" sldId="441"/>
        </pc:sldMkLst>
      </pc:sldChg>
      <pc:sldChg chg="modSp add mod">
        <pc:chgData name="Anatoliy Kigel" userId="7432c6c4687b0a9c" providerId="LiveId" clId="{6BE567A4-5ED9-4BFD-91BD-E98169DD5952}" dt="2021-11-08T07:12:51.150" v="48" actId="20577"/>
        <pc:sldMkLst>
          <pc:docMk/>
          <pc:sldMk cId="2781140308" sldId="441"/>
        </pc:sldMkLst>
        <pc:spChg chg="mod">
          <ac:chgData name="Anatoliy Kigel" userId="7432c6c4687b0a9c" providerId="LiveId" clId="{6BE567A4-5ED9-4BFD-91BD-E98169DD5952}" dt="2021-11-08T07:12:51.150" v="48" actId="20577"/>
          <ac:spMkLst>
            <pc:docMk/>
            <pc:sldMk cId="2781140308" sldId="44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BE567A4-5ED9-4BFD-91BD-E98169DD5952}" dt="2021-11-08T07:53:58.701" v="202" actId="20577"/>
        <pc:sldMkLst>
          <pc:docMk/>
          <pc:sldMk cId="2977534443" sldId="442"/>
        </pc:sldMkLst>
        <pc:spChg chg="mod">
          <ac:chgData name="Anatoliy Kigel" userId="7432c6c4687b0a9c" providerId="LiveId" clId="{6BE567A4-5ED9-4BFD-91BD-E98169DD5952}" dt="2021-11-08T07:53:58.701" v="202" actId="20577"/>
          <ac:spMkLst>
            <pc:docMk/>
            <pc:sldMk cId="2977534443" sldId="442"/>
            <ac:spMk id="3" creationId="{00000000-0000-0000-0000-000000000000}"/>
          </ac:spMkLst>
        </pc:spChg>
        <pc:picChg chg="add mod">
          <ac:chgData name="Anatoliy Kigel" userId="7432c6c4687b0a9c" providerId="LiveId" clId="{6BE567A4-5ED9-4BFD-91BD-E98169DD5952}" dt="2021-11-08T07:53:43.711" v="197" actId="14100"/>
          <ac:picMkLst>
            <pc:docMk/>
            <pc:sldMk cId="2977534443" sldId="442"/>
            <ac:picMk id="4" creationId="{327FC318-B04E-4A11-B86C-595C0089BF48}"/>
          </ac:picMkLst>
        </pc:picChg>
        <pc:picChg chg="del">
          <ac:chgData name="Anatoliy Kigel" userId="7432c6c4687b0a9c" providerId="LiveId" clId="{6BE567A4-5ED9-4BFD-91BD-E98169DD5952}" dt="2021-11-08T07:53:39.167" v="195" actId="478"/>
          <ac:picMkLst>
            <pc:docMk/>
            <pc:sldMk cId="2977534443" sldId="442"/>
            <ac:picMk id="5" creationId="{32505E5B-93A6-46EE-BC84-DDBC2AC96AC0}"/>
          </ac:picMkLst>
        </pc:pic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6423114" sldId="510"/>
        </pc:sldMkLst>
      </pc:sldChg>
      <pc:sldChg chg="modSp mod">
        <pc:chgData name="Anatoliy Kigel" userId="7432c6c4687b0a9c" providerId="LiveId" clId="{6BE567A4-5ED9-4BFD-91BD-E98169DD5952}" dt="2021-11-08T07:12:49.120" v="47" actId="20577"/>
        <pc:sldMkLst>
          <pc:docMk/>
          <pc:sldMk cId="988551250" sldId="528"/>
        </pc:sldMkLst>
        <pc:spChg chg="mod">
          <ac:chgData name="Anatoliy Kigel" userId="7432c6c4687b0a9c" providerId="LiveId" clId="{6BE567A4-5ED9-4BFD-91BD-E98169DD5952}" dt="2021-11-08T07:12:49.120" v="47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13:18.023" v="51" actId="20577"/>
        <pc:sldMkLst>
          <pc:docMk/>
          <pc:sldMk cId="3655498139" sldId="533"/>
        </pc:sldMkLst>
        <pc:spChg chg="mod">
          <ac:chgData name="Anatoliy Kigel" userId="7432c6c4687b0a9c" providerId="LiveId" clId="{6BE567A4-5ED9-4BFD-91BD-E98169DD5952}" dt="2021-11-08T07:13:18.023" v="51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01:35.295" v="39" actId="20577"/>
        <pc:sldMkLst>
          <pc:docMk/>
          <pc:sldMk cId="4163464069" sldId="538"/>
        </pc:sldMkLst>
        <pc:spChg chg="mod">
          <ac:chgData name="Anatoliy Kigel" userId="7432c6c4687b0a9c" providerId="LiveId" clId="{6BE567A4-5ED9-4BFD-91BD-E98169DD5952}" dt="2021-11-08T07:01:35.295" v="39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6BE567A4-5ED9-4BFD-91BD-E98169DD5952}" dt="2021-11-08T07:12:46.427" v="46"/>
        <pc:sldMkLst>
          <pc:docMk/>
          <pc:sldMk cId="196480327" sldId="541"/>
        </pc:sldMkLst>
      </pc:sldChg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225981283" sldId="541"/>
        </pc:sldMkLst>
      </pc:sldChg>
      <pc:sldChg chg="modSp mod">
        <pc:chgData name="Anatoliy Kigel" userId="7432c6c4687b0a9c" providerId="LiveId" clId="{6BE567A4-5ED9-4BFD-91BD-E98169DD5952}" dt="2021-11-08T07:24:37.152" v="64" actId="20577"/>
        <pc:sldMkLst>
          <pc:docMk/>
          <pc:sldMk cId="433616710" sldId="543"/>
        </pc:sldMkLst>
        <pc:spChg chg="mod">
          <ac:chgData name="Anatoliy Kigel" userId="7432c6c4687b0a9c" providerId="LiveId" clId="{6BE567A4-5ED9-4BFD-91BD-E98169DD5952}" dt="2021-11-08T07:24:37.152" v="64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25:00.781" v="103" actId="1035"/>
        <pc:sldMkLst>
          <pc:docMk/>
          <pc:sldMk cId="430255524" sldId="544"/>
        </pc:sldMkLst>
        <pc:spChg chg="mod">
          <ac:chgData name="Anatoliy Kigel" userId="7432c6c4687b0a9c" providerId="LiveId" clId="{6BE567A4-5ED9-4BFD-91BD-E98169DD5952}" dt="2021-11-08T07:24:57.118" v="99" actId="404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BE567A4-5ED9-4BFD-91BD-E98169DD5952}" dt="2021-11-08T07:25:00.781" v="10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44:58.532" v="105" actId="6549"/>
        <pc:sldMkLst>
          <pc:docMk/>
          <pc:sldMk cId="3380597663" sldId="547"/>
        </pc:sldMkLst>
        <pc:spChg chg="mod">
          <ac:chgData name="Anatoliy Kigel" userId="7432c6c4687b0a9c" providerId="LiveId" clId="{6BE567A4-5ED9-4BFD-91BD-E98169DD5952}" dt="2021-11-08T07:44:58.532" v="105" actId="6549"/>
          <ac:spMkLst>
            <pc:docMk/>
            <pc:sldMk cId="3380597663" sldId="547"/>
            <ac:spMk id="9" creationId="{00000000-0000-0000-0000-000000000000}"/>
          </ac:spMkLst>
        </pc:sp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2085824863" sldId="549"/>
        </pc:sldMkLst>
      </pc:sldChg>
      <pc:sldChg chg="addSp delSp modSp mod">
        <pc:chgData name="Anatoliy Kigel" userId="7432c6c4687b0a9c" providerId="LiveId" clId="{6BE567A4-5ED9-4BFD-91BD-E98169DD5952}" dt="2021-11-08T07:55:10.442" v="208" actId="113"/>
        <pc:sldMkLst>
          <pc:docMk/>
          <pc:sldMk cId="3390331817" sldId="584"/>
        </pc:sldMkLst>
        <pc:spChg chg="add mod">
          <ac:chgData name="Anatoliy Kigel" userId="7432c6c4687b0a9c" providerId="LiveId" clId="{6BE567A4-5ED9-4BFD-91BD-E98169DD5952}" dt="2021-11-08T07:46:13.478" v="111" actId="14100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6BE567A4-5ED9-4BFD-91BD-E98169DD5952}" dt="2021-11-08T07:48:35.116" v="194" actId="1035"/>
          <ac:spMkLst>
            <pc:docMk/>
            <pc:sldMk cId="3390331817" sldId="584"/>
            <ac:spMk id="6" creationId="{ABA43070-33C4-4988-83D7-C61A263CB072}"/>
          </ac:spMkLst>
        </pc:spChg>
        <pc:spChg chg="del mod">
          <ac:chgData name="Anatoliy Kigel" userId="7432c6c4687b0a9c" providerId="LiveId" clId="{6BE567A4-5ED9-4BFD-91BD-E98169DD5952}" dt="2021-11-08T07:46:22.009" v="114" actId="21"/>
          <ac:spMkLst>
            <pc:docMk/>
            <pc:sldMk cId="3390331817" sldId="584"/>
            <ac:spMk id="7" creationId="{AF0B888C-C852-410E-87ED-05B50A43B33A}"/>
          </ac:spMkLst>
        </pc:spChg>
        <pc:spChg chg="add mod">
          <ac:chgData name="Anatoliy Kigel" userId="7432c6c4687b0a9c" providerId="LiveId" clId="{6BE567A4-5ED9-4BFD-91BD-E98169DD5952}" dt="2021-11-08T07:55:10.442" v="208" actId="113"/>
          <ac:spMkLst>
            <pc:docMk/>
            <pc:sldMk cId="3390331817" sldId="584"/>
            <ac:spMk id="8" creationId="{BD30F48A-C7F2-4B7D-B26A-B7928643EBE2}"/>
          </ac:spMkLst>
        </pc:spChg>
        <pc:spChg chg="add del mod">
          <ac:chgData name="Anatoliy Kigel" userId="7432c6c4687b0a9c" providerId="LiveId" clId="{6BE567A4-5ED9-4BFD-91BD-E98169DD5952}" dt="2021-11-08T07:47:21.060" v="193" actId="478"/>
          <ac:spMkLst>
            <pc:docMk/>
            <pc:sldMk cId="3390331817" sldId="584"/>
            <ac:spMk id="9" creationId="{B194B4AE-A3A2-431A-8C48-E224362031CC}"/>
          </ac:spMkLst>
        </pc:spChg>
      </pc:sldChg>
    </pc:docChg>
  </pc:docChgLst>
  <pc:docChgLst>
    <pc:chgData name="Anatoliy Kigel" userId="7432c6c4687b0a9c" providerId="LiveId" clId="{23829C46-70ED-4779-B818-ED92903CAD04}"/>
    <pc:docChg chg="modSld">
      <pc:chgData name="Anatoliy Kigel" userId="7432c6c4687b0a9c" providerId="LiveId" clId="{23829C46-70ED-4779-B818-ED92903CAD04}" dt="2021-11-11T07:30:12.942" v="66" actId="207"/>
      <pc:docMkLst>
        <pc:docMk/>
      </pc:docMkLst>
      <pc:sldChg chg="modSp mod">
        <pc:chgData name="Anatoliy Kigel" userId="7432c6c4687b0a9c" providerId="LiveId" clId="{23829C46-70ED-4779-B818-ED92903CAD04}" dt="2021-11-11T07:30:12.942" v="66" actId="207"/>
        <pc:sldMkLst>
          <pc:docMk/>
          <pc:sldMk cId="430255524" sldId="544"/>
        </pc:sldMkLst>
        <pc:spChg chg="mod">
          <ac:chgData name="Anatoliy Kigel" userId="7432c6c4687b0a9c" providerId="LiveId" clId="{23829C46-70ED-4779-B818-ED92903CAD04}" dt="2021-11-11T07:30:12.942" v="66" actId="207"/>
          <ac:spMkLst>
            <pc:docMk/>
            <pc:sldMk cId="430255524" sldId="544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63832816-9984-4DF7-9BF2-C9587140C8EE}"/>
    <pc:docChg chg="undo custSel delSld modSld">
      <pc:chgData name="Anatoliy Kigel" userId="7432c6c4687b0a9c" providerId="LiveId" clId="{63832816-9984-4DF7-9BF2-C9587140C8EE}" dt="2023-06-14T07:32:41.222" v="119" actId="1035"/>
      <pc:docMkLst>
        <pc:docMk/>
      </pc:docMkLst>
      <pc:sldChg chg="del">
        <pc:chgData name="Anatoliy Kigel" userId="7432c6c4687b0a9c" providerId="LiveId" clId="{63832816-9984-4DF7-9BF2-C9587140C8EE}" dt="2023-06-14T07:30:50.844" v="43" actId="47"/>
        <pc:sldMkLst>
          <pc:docMk/>
          <pc:sldMk cId="2977534443" sldId="442"/>
        </pc:sldMkLst>
      </pc:sldChg>
      <pc:sldChg chg="delSp modSp mod">
        <pc:chgData name="Anatoliy Kigel" userId="7432c6c4687b0a9c" providerId="LiveId" clId="{63832816-9984-4DF7-9BF2-C9587140C8EE}" dt="2023-06-14T07:32:32.244" v="111" actId="12788"/>
        <pc:sldMkLst>
          <pc:docMk/>
          <pc:sldMk cId="2309967728" sldId="529"/>
        </pc:sldMkLst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3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15.317" v="107" actId="403"/>
          <ac:spMkLst>
            <pc:docMk/>
            <pc:sldMk cId="2309967728" sldId="529"/>
            <ac:spMk id="4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5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0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1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2" creationId="{00000000-0000-0000-0000-000000000000}"/>
          </ac:spMkLst>
        </pc:spChg>
        <pc:spChg chg="del">
          <ac:chgData name="Anatoliy Kigel" userId="7432c6c4687b0a9c" providerId="LiveId" clId="{63832816-9984-4DF7-9BF2-C9587140C8EE}" dt="2023-06-14T07:32:03.761" v="95" actId="478"/>
          <ac:spMkLst>
            <pc:docMk/>
            <pc:sldMk cId="2309967728" sldId="529"/>
            <ac:spMk id="13" creationId="{00000000-0000-0000-0000-000000000000}"/>
          </ac:spMkLst>
        </pc:spChg>
      </pc:sldChg>
      <pc:sldChg chg="delSp modSp mod">
        <pc:chgData name="Anatoliy Kigel" userId="7432c6c4687b0a9c" providerId="LiveId" clId="{63832816-9984-4DF7-9BF2-C9587140C8EE}" dt="2023-06-14T07:32:41.222" v="119" actId="1035"/>
        <pc:sldMkLst>
          <pc:docMk/>
          <pc:sldMk cId="2065659501" sldId="530"/>
        </pc:sldMkLst>
        <pc:spChg chg="mod">
          <ac:chgData name="Anatoliy Kigel" userId="7432c6c4687b0a9c" providerId="LiveId" clId="{63832816-9984-4DF7-9BF2-C9587140C8EE}" dt="2023-06-14T07:32:41.222" v="119" actId="1035"/>
          <ac:spMkLst>
            <pc:docMk/>
            <pc:sldMk cId="2065659501" sldId="530"/>
            <ac:spMk id="4" creationId="{00000000-0000-0000-0000-000000000000}"/>
          </ac:spMkLst>
        </pc:spChg>
        <pc:spChg chg="del">
          <ac:chgData name="Anatoliy Kigel" userId="7432c6c4687b0a9c" providerId="LiveId" clId="{63832816-9984-4DF7-9BF2-C9587140C8EE}" dt="2023-06-14T07:32:38.458" v="112" actId="478"/>
          <ac:spMkLst>
            <pc:docMk/>
            <pc:sldMk cId="2065659501" sldId="530"/>
            <ac:spMk id="6" creationId="{00000000-0000-0000-0000-000000000000}"/>
          </ac:spMkLst>
        </pc:spChg>
        <pc:picChg chg="mod">
          <ac:chgData name="Anatoliy Kigel" userId="7432c6c4687b0a9c" providerId="LiveId" clId="{63832816-9984-4DF7-9BF2-C9587140C8EE}" dt="2023-06-14T07:32:39.475" v="116" actId="1036"/>
          <ac:picMkLst>
            <pc:docMk/>
            <pc:sldMk cId="2065659501" sldId="530"/>
            <ac:picMk id="7" creationId="{00000000-0000-0000-0000-000000000000}"/>
          </ac:picMkLst>
        </pc:picChg>
      </pc:sldChg>
      <pc:sldChg chg="del">
        <pc:chgData name="Anatoliy Kigel" userId="7432c6c4687b0a9c" providerId="LiveId" clId="{63832816-9984-4DF7-9BF2-C9587140C8EE}" dt="2023-06-14T07:30:50.844" v="43" actId="47"/>
        <pc:sldMkLst>
          <pc:docMk/>
          <pc:sldMk cId="3655498139" sldId="533"/>
        </pc:sldMkLst>
      </pc:sldChg>
      <pc:sldChg chg="modSp mod">
        <pc:chgData name="Anatoliy Kigel" userId="7432c6c4687b0a9c" providerId="LiveId" clId="{63832816-9984-4DF7-9BF2-C9587140C8EE}" dt="2023-06-14T07:31:50.275" v="94" actId="20577"/>
        <pc:sldMkLst>
          <pc:docMk/>
          <pc:sldMk cId="4163464069" sldId="538"/>
        </pc:sldMkLst>
        <pc:spChg chg="mod">
          <ac:chgData name="Anatoliy Kigel" userId="7432c6c4687b0a9c" providerId="LiveId" clId="{63832816-9984-4DF7-9BF2-C9587140C8EE}" dt="2023-06-14T07:31:50.275" v="9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63832816-9984-4DF7-9BF2-C9587140C8EE}" dt="2023-06-14T07:30:40.545" v="42" actId="6549"/>
        <pc:sldMkLst>
          <pc:docMk/>
          <pc:sldMk cId="430255524" sldId="544"/>
        </pc:sldMkLst>
        <pc:spChg chg="mod">
          <ac:chgData name="Anatoliy Kigel" userId="7432c6c4687b0a9c" providerId="LiveId" clId="{63832816-9984-4DF7-9BF2-C9587140C8EE}" dt="2023-06-14T07:30:40.545" v="42" actId="6549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29:38.285" v="25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3832816-9984-4DF7-9BF2-C9587140C8EE}" dt="2023-06-14T07:30:35.168" v="41" actId="20577"/>
        <pc:sldMkLst>
          <pc:docMk/>
          <pc:sldMk cId="3380597663" sldId="547"/>
        </pc:sldMkLst>
        <pc:spChg chg="mod">
          <ac:chgData name="Anatoliy Kigel" userId="7432c6c4687b0a9c" providerId="LiveId" clId="{63832816-9984-4DF7-9BF2-C9587140C8EE}" dt="2023-06-14T07:30:35.168" v="41" actId="20577"/>
          <ac:spMkLst>
            <pc:docMk/>
            <pc:sldMk cId="3380597663" sldId="547"/>
            <ac:spMk id="12" creationId="{00000000-0000-0000-0000-000000000000}"/>
          </ac:spMkLst>
        </pc:spChg>
      </pc:sldChg>
      <pc:sldChg chg="del">
        <pc:chgData name="Anatoliy Kigel" userId="7432c6c4687b0a9c" providerId="LiveId" clId="{63832816-9984-4DF7-9BF2-C9587140C8EE}" dt="2023-06-14T07:29:47.010" v="39" actId="47"/>
        <pc:sldMkLst>
          <pc:docMk/>
          <pc:sldMk cId="3390331817" sldId="584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D29A6FE8-0CA5-477D-9A15-F02EF577E4C0}"/>
    <pc:docChg chg="modSld">
      <pc:chgData name="Anatoliy Kigel" userId="7432c6c4687b0a9c" providerId="LiveId" clId="{D29A6FE8-0CA5-477D-9A15-F02EF577E4C0}" dt="2022-02-14T08:05:34.591" v="3" actId="20577"/>
      <pc:docMkLst>
        <pc:docMk/>
      </pc:docMkLst>
      <pc:sldChg chg="modSp mod">
        <pc:chgData name="Anatoliy Kigel" userId="7432c6c4687b0a9c" providerId="LiveId" clId="{D29A6FE8-0CA5-477D-9A15-F02EF577E4C0}" dt="2022-02-14T08:05:30.578" v="1" actId="20577"/>
        <pc:sldMkLst>
          <pc:docMk/>
          <pc:sldMk cId="3380597663" sldId="547"/>
        </pc:sldMkLst>
        <pc:spChg chg="mod">
          <ac:chgData name="Anatoliy Kigel" userId="7432c6c4687b0a9c" providerId="LiveId" clId="{D29A6FE8-0CA5-477D-9A15-F02EF577E4C0}" dt="2022-02-14T08:05:30.578" v="1" actId="20577"/>
          <ac:spMkLst>
            <pc:docMk/>
            <pc:sldMk cId="3380597663" sldId="54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D29A6FE8-0CA5-477D-9A15-F02EF577E4C0}" dt="2022-02-14T08:05:34.591" v="3" actId="20577"/>
        <pc:sldMkLst>
          <pc:docMk/>
          <pc:sldMk cId="3390331817" sldId="584"/>
        </pc:sldMkLst>
        <pc:spChg chg="mod">
          <ac:chgData name="Anatoliy Kigel" userId="7432c6c4687b0a9c" providerId="LiveId" clId="{D29A6FE8-0CA5-477D-9A15-F02EF577E4C0}" dt="2022-02-14T08:05:34.591" v="3" actId="20577"/>
          <ac:spMkLst>
            <pc:docMk/>
            <pc:sldMk cId="3390331817" sldId="584"/>
            <ac:spMk id="6" creationId="{ABA43070-33C4-4988-83D7-C61A263CB072}"/>
          </ac:spMkLst>
        </pc:spChg>
      </pc:sldChg>
    </pc:docChg>
  </pc:docChgLst>
  <pc:docChgLst>
    <pc:chgData name="Anatoliy Kigel" userId="7432c6c4687b0a9c" providerId="LiveId" clId="{3DC5AC26-4F42-46A2-82E2-9FC682026282}"/>
    <pc:docChg chg="undo redo custSel modSld">
      <pc:chgData name="Anatoliy Kigel" userId="7432c6c4687b0a9c" providerId="LiveId" clId="{3DC5AC26-4F42-46A2-82E2-9FC682026282}" dt="2021-11-09T16:37:57.570" v="26" actId="20577"/>
      <pc:docMkLst>
        <pc:docMk/>
      </pc:docMkLst>
      <pc:sldChg chg="modSp mod">
        <pc:chgData name="Anatoliy Kigel" userId="7432c6c4687b0a9c" providerId="LiveId" clId="{3DC5AC26-4F42-46A2-82E2-9FC682026282}" dt="2021-11-09T16:37:57.570" v="26" actId="20577"/>
        <pc:sldMkLst>
          <pc:docMk/>
          <pc:sldMk cId="3390331817" sldId="584"/>
        </pc:sldMkLst>
        <pc:spChg chg="mod">
          <ac:chgData name="Anatoliy Kigel" userId="7432c6c4687b0a9c" providerId="LiveId" clId="{3DC5AC26-4F42-46A2-82E2-9FC682026282}" dt="2021-11-09T16:37:57.570" v="26" actId="20577"/>
          <ac:spMkLst>
            <pc:docMk/>
            <pc:sldMk cId="3390331817" sldId="584"/>
            <ac:spMk id="8" creationId="{BD30F48A-C7F2-4B7D-B26A-B7928643EB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04781"/>
            <a:ext cx="1219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ввода,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регулярн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ые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выражения </a:t>
            </a:r>
            <a:br>
              <a:rPr lang="ru-RU" sz="4400" b="1" dirty="0">
                <a:solidFill>
                  <a:schemeClr val="bg1"/>
                </a:solidFill>
                <a:latin typeface="+mj-lt"/>
              </a:rPr>
            </a:br>
            <a:r>
              <a:rPr lang="ru-RU" sz="4400" b="1" dirty="0">
                <a:solidFill>
                  <a:schemeClr val="bg1"/>
                </a:solidFill>
                <a:latin typeface="+mj-lt"/>
              </a:rPr>
              <a:t>и обработка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14144"/>
            <a:ext cx="1219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1"/>
                </a:solidFill>
              </a:rPr>
              <a:t>Концепция</a:t>
            </a:r>
            <a:r>
              <a:rPr lang="ru-RU" sz="60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6000" b="1" dirty="0">
                <a:solidFill>
                  <a:srgbClr val="00B050"/>
                </a:solidFill>
              </a:rPr>
              <a:t>Single Page Application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836712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95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504627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4" y="1517882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69695" y="328207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37822" y="2399980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4164176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404664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72" y="1233456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811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9648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9308</TotalTime>
  <Words>360</Words>
  <Application>Microsoft Office PowerPoint</Application>
  <PresentationFormat>Широкий екран</PresentationFormat>
  <Paragraphs>51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2023-06-14T07:32:41Z</dcterms:modified>
</cp:coreProperties>
</file>