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50" r:id="rId15"/>
    <p:sldId id="549" r:id="rId16"/>
    <p:sldId id="543" r:id="rId17"/>
    <p:sldId id="544" r:id="rId18"/>
    <p:sldId id="545" r:id="rId19"/>
    <p:sldId id="547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77E32-744C-4A59-8A1D-308E97BE42DF}" v="3" dt="2023-06-15T10:48:33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23829C46-70ED-4779-B818-ED92903CAD04}"/>
    <pc:docChg chg="modSld">
      <pc:chgData name="Anatoliy Kigel" userId="7432c6c4687b0a9c" providerId="LiveId" clId="{23829C46-70ED-4779-B818-ED92903CAD04}" dt="2021-11-11T07:30:12.942" v="66" actId="207"/>
      <pc:docMkLst>
        <pc:docMk/>
      </pc:docMkLst>
      <pc:sldChg chg="modSp mod">
        <pc:chgData name="Anatoliy Kigel" userId="7432c6c4687b0a9c" providerId="LiveId" clId="{23829C46-70ED-4779-B818-ED92903CAD04}" dt="2021-11-11T07:30:12.942" v="66" actId="207"/>
        <pc:sldMkLst>
          <pc:docMk/>
          <pc:sldMk cId="430255524" sldId="544"/>
        </pc:sldMkLst>
        <pc:spChg chg="mod">
          <ac:chgData name="Anatoliy Kigel" userId="7432c6c4687b0a9c" providerId="LiveId" clId="{23829C46-70ED-4779-B818-ED92903CAD04}" dt="2021-11-11T07:30:12.942" v="66" actId="207"/>
          <ac:spMkLst>
            <pc:docMk/>
            <pc:sldMk cId="430255524" sldId="544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23B77E32-744C-4A59-8A1D-308E97BE42DF}"/>
    <pc:docChg chg="addSld delSld modSld sldOrd">
      <pc:chgData name="Anatoliy Kigel" userId="7432c6c4687b0a9c" providerId="LiveId" clId="{23B77E32-744C-4A59-8A1D-308E97BE42DF}" dt="2023-06-15T10:48:41.651" v="42" actId="47"/>
      <pc:docMkLst>
        <pc:docMk/>
      </pc:docMkLst>
      <pc:sldChg chg="modSp add del mod ord">
        <pc:chgData name="Anatoliy Kigel" userId="7432c6c4687b0a9c" providerId="LiveId" clId="{23B77E32-744C-4A59-8A1D-308E97BE42DF}" dt="2023-06-15T10:48:41.651" v="42" actId="47"/>
        <pc:sldMkLst>
          <pc:docMk/>
          <pc:sldMk cId="3341853635" sldId="548"/>
        </pc:sldMkLst>
        <pc:spChg chg="mod">
          <ac:chgData name="Anatoliy Kigel" userId="7432c6c4687b0a9c" providerId="LiveId" clId="{23B77E32-744C-4A59-8A1D-308E97BE42DF}" dt="2023-06-15T06:12:10.469" v="29" actId="20577"/>
          <ac:spMkLst>
            <pc:docMk/>
            <pc:sldMk cId="3341853635" sldId="54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3B77E32-744C-4A59-8A1D-308E97BE42DF}" dt="2023-06-15T06:12:52.065" v="33" actId="6549"/>
        <pc:sldMkLst>
          <pc:docMk/>
          <pc:sldMk cId="936054178" sldId="549"/>
        </pc:sldMkLst>
        <pc:spChg chg="mod">
          <ac:chgData name="Anatoliy Kigel" userId="7432c6c4687b0a9c" providerId="LiveId" clId="{23B77E32-744C-4A59-8A1D-308E97BE42DF}" dt="2023-06-15T06:12:52.065" v="33" actId="6549"/>
          <ac:spMkLst>
            <pc:docMk/>
            <pc:sldMk cId="936054178" sldId="549"/>
            <ac:spMk id="3" creationId="{00000000-0000-0000-0000-000000000000}"/>
          </ac:spMkLst>
        </pc:spChg>
      </pc:sldChg>
      <pc:sldChg chg="modSp add mod ord">
        <pc:chgData name="Anatoliy Kigel" userId="7432c6c4687b0a9c" providerId="LiveId" clId="{23B77E32-744C-4A59-8A1D-308E97BE42DF}" dt="2023-06-15T10:48:40.542" v="41" actId="20577"/>
        <pc:sldMkLst>
          <pc:docMk/>
          <pc:sldMk cId="1216040618" sldId="550"/>
        </pc:sldMkLst>
        <pc:spChg chg="mod">
          <ac:chgData name="Anatoliy Kigel" userId="7432c6c4687b0a9c" providerId="LiveId" clId="{23B77E32-744C-4A59-8A1D-308E97BE42DF}" dt="2023-06-15T10:48:40.542" v="41" actId="20577"/>
          <ac:spMkLst>
            <pc:docMk/>
            <pc:sldMk cId="1216040618" sldId="55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63832816-9984-4DF7-9BF2-C9587140C8EE}"/>
    <pc:docChg chg="undo custSel delSld modSld">
      <pc:chgData name="Anatoliy Kigel" userId="7432c6c4687b0a9c" providerId="LiveId" clId="{63832816-9984-4DF7-9BF2-C9587140C8EE}" dt="2023-06-14T07:32:41.222" v="119" actId="1035"/>
      <pc:docMkLst>
        <pc:docMk/>
      </pc:docMkLst>
      <pc:sldChg chg="del">
        <pc:chgData name="Anatoliy Kigel" userId="7432c6c4687b0a9c" providerId="LiveId" clId="{63832816-9984-4DF7-9BF2-C9587140C8EE}" dt="2023-06-14T07:30:50.844" v="43" actId="47"/>
        <pc:sldMkLst>
          <pc:docMk/>
          <pc:sldMk cId="2977534443" sldId="442"/>
        </pc:sldMkLst>
      </pc:sldChg>
      <pc:sldChg chg="delSp modSp mod">
        <pc:chgData name="Anatoliy Kigel" userId="7432c6c4687b0a9c" providerId="LiveId" clId="{63832816-9984-4DF7-9BF2-C9587140C8EE}" dt="2023-06-14T07:32:32.244" v="111" actId="12788"/>
        <pc:sldMkLst>
          <pc:docMk/>
          <pc:sldMk cId="2309967728" sldId="529"/>
        </pc:sldMkLst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3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15.317" v="107" actId="403"/>
          <ac:spMkLst>
            <pc:docMk/>
            <pc:sldMk cId="2309967728" sldId="529"/>
            <ac:spMk id="4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5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0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1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2" creationId="{00000000-0000-0000-0000-000000000000}"/>
          </ac:spMkLst>
        </pc:spChg>
        <pc:spChg chg="del">
          <ac:chgData name="Anatoliy Kigel" userId="7432c6c4687b0a9c" providerId="LiveId" clId="{63832816-9984-4DF7-9BF2-C9587140C8EE}" dt="2023-06-14T07:32:03.761" v="95" actId="478"/>
          <ac:spMkLst>
            <pc:docMk/>
            <pc:sldMk cId="2309967728" sldId="529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63832816-9984-4DF7-9BF2-C9587140C8EE}" dt="2023-06-14T07:32:41.222" v="119" actId="1035"/>
        <pc:sldMkLst>
          <pc:docMk/>
          <pc:sldMk cId="2065659501" sldId="530"/>
        </pc:sldMkLst>
        <pc:spChg chg="mod">
          <ac:chgData name="Anatoliy Kigel" userId="7432c6c4687b0a9c" providerId="LiveId" clId="{63832816-9984-4DF7-9BF2-C9587140C8EE}" dt="2023-06-14T07:32:41.222" v="119" actId="1035"/>
          <ac:spMkLst>
            <pc:docMk/>
            <pc:sldMk cId="2065659501" sldId="530"/>
            <ac:spMk id="4" creationId="{00000000-0000-0000-0000-000000000000}"/>
          </ac:spMkLst>
        </pc:spChg>
        <pc:spChg chg="del">
          <ac:chgData name="Anatoliy Kigel" userId="7432c6c4687b0a9c" providerId="LiveId" clId="{63832816-9984-4DF7-9BF2-C9587140C8EE}" dt="2023-06-14T07:32:38.458" v="112" actId="478"/>
          <ac:spMkLst>
            <pc:docMk/>
            <pc:sldMk cId="2065659501" sldId="530"/>
            <ac:spMk id="6" creationId="{00000000-0000-0000-0000-000000000000}"/>
          </ac:spMkLst>
        </pc:spChg>
        <pc:picChg chg="mod">
          <ac:chgData name="Anatoliy Kigel" userId="7432c6c4687b0a9c" providerId="LiveId" clId="{63832816-9984-4DF7-9BF2-C9587140C8EE}" dt="2023-06-14T07:32:39.475" v="116" actId="1036"/>
          <ac:picMkLst>
            <pc:docMk/>
            <pc:sldMk cId="2065659501" sldId="530"/>
            <ac:picMk id="7" creationId="{00000000-0000-0000-0000-000000000000}"/>
          </ac:picMkLst>
        </pc:picChg>
      </pc:sldChg>
      <pc:sldChg chg="del">
        <pc:chgData name="Anatoliy Kigel" userId="7432c6c4687b0a9c" providerId="LiveId" clId="{63832816-9984-4DF7-9BF2-C9587140C8EE}" dt="2023-06-14T07:30:50.844" v="43" actId="47"/>
        <pc:sldMkLst>
          <pc:docMk/>
          <pc:sldMk cId="3655498139" sldId="533"/>
        </pc:sldMkLst>
      </pc:sldChg>
      <pc:sldChg chg="modSp mod">
        <pc:chgData name="Anatoliy Kigel" userId="7432c6c4687b0a9c" providerId="LiveId" clId="{63832816-9984-4DF7-9BF2-C9587140C8EE}" dt="2023-06-14T07:31:50.275" v="94" actId="20577"/>
        <pc:sldMkLst>
          <pc:docMk/>
          <pc:sldMk cId="4163464069" sldId="538"/>
        </pc:sldMkLst>
        <pc:spChg chg="mod">
          <ac:chgData name="Anatoliy Kigel" userId="7432c6c4687b0a9c" providerId="LiveId" clId="{63832816-9984-4DF7-9BF2-C9587140C8EE}" dt="2023-06-14T07:31:50.275" v="9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63832816-9984-4DF7-9BF2-C9587140C8EE}" dt="2023-06-14T07:30:40.545" v="42" actId="6549"/>
        <pc:sldMkLst>
          <pc:docMk/>
          <pc:sldMk cId="430255524" sldId="544"/>
        </pc:sldMkLst>
        <pc:spChg chg="mod">
          <ac:chgData name="Anatoliy Kigel" userId="7432c6c4687b0a9c" providerId="LiveId" clId="{63832816-9984-4DF7-9BF2-C9587140C8EE}" dt="2023-06-14T07:30:40.545" v="42" actId="6549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29:38.285" v="25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832816-9984-4DF7-9BF2-C9587140C8EE}" dt="2023-06-14T07:30:35.168" v="41" actId="20577"/>
        <pc:sldMkLst>
          <pc:docMk/>
          <pc:sldMk cId="3380597663" sldId="547"/>
        </pc:sldMkLst>
        <pc:spChg chg="mod">
          <ac:chgData name="Anatoliy Kigel" userId="7432c6c4687b0a9c" providerId="LiveId" clId="{63832816-9984-4DF7-9BF2-C9587140C8EE}" dt="2023-06-14T07:30:35.168" v="4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del">
        <pc:chgData name="Anatoliy Kigel" userId="7432c6c4687b0a9c" providerId="LiveId" clId="{63832816-9984-4DF7-9BF2-C9587140C8EE}" dt="2023-06-14T07:29:47.010" v="39" actId="47"/>
        <pc:sldMkLst>
          <pc:docMk/>
          <pc:sldMk cId="3390331817" sldId="584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D29A6FE8-0CA5-477D-9A15-F02EF577E4C0}"/>
    <pc:docChg chg="modSld">
      <pc:chgData name="Anatoliy Kigel" userId="7432c6c4687b0a9c" providerId="LiveId" clId="{D29A6FE8-0CA5-477D-9A15-F02EF577E4C0}" dt="2022-02-14T08:05:34.591" v="3" actId="20577"/>
      <pc:docMkLst>
        <pc:docMk/>
      </pc:docMkLst>
      <pc:sldChg chg="modSp mod">
        <pc:chgData name="Anatoliy Kigel" userId="7432c6c4687b0a9c" providerId="LiveId" clId="{D29A6FE8-0CA5-477D-9A15-F02EF577E4C0}" dt="2022-02-14T08:05:30.578" v="1" actId="20577"/>
        <pc:sldMkLst>
          <pc:docMk/>
          <pc:sldMk cId="3380597663" sldId="547"/>
        </pc:sldMkLst>
        <pc:spChg chg="mod">
          <ac:chgData name="Anatoliy Kigel" userId="7432c6c4687b0a9c" providerId="LiveId" clId="{D29A6FE8-0CA5-477D-9A15-F02EF577E4C0}" dt="2022-02-14T08:05:30.578" v="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D29A6FE8-0CA5-477D-9A15-F02EF577E4C0}" dt="2022-02-14T08:05:34.591" v="3" actId="20577"/>
        <pc:sldMkLst>
          <pc:docMk/>
          <pc:sldMk cId="3390331817" sldId="584"/>
        </pc:sldMkLst>
        <pc:spChg chg="mod">
          <ac:chgData name="Anatoliy Kigel" userId="7432c6c4687b0a9c" providerId="LiveId" clId="{D29A6FE8-0CA5-477D-9A15-F02EF577E4C0}" dt="2022-02-14T08:05:34.591" v="3" actId="20577"/>
          <ac:spMkLst>
            <pc:docMk/>
            <pc:sldMk cId="3390331817" sldId="584"/>
            <ac:spMk id="6" creationId="{ABA43070-33C4-4988-83D7-C61A263CB072}"/>
          </ac:spMkLst>
        </pc:spChg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binlist.net/536354" TargetMode="External"/><Relationship Id="rId2" Type="http://schemas.openxmlformats.org/officeDocument/2006/relationships/hyperlink" Target="https://binlis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bincodes.com/api-bin-check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04781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регулярн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ые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выражения </a:t>
            </a:r>
            <a:br>
              <a:rPr lang="ru-RU" sz="4400" b="1" dirty="0">
                <a:solidFill>
                  <a:schemeClr val="bg1"/>
                </a:solidFill>
                <a:latin typeface="+mj-lt"/>
              </a:rPr>
            </a:br>
            <a:r>
              <a:rPr lang="ru-RU" sz="4400" b="1" dirty="0">
                <a:solidFill>
                  <a:schemeClr val="bg1"/>
                </a:solidFill>
                <a:latin typeface="+mj-lt"/>
              </a:rPr>
              <a:t>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1604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317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Информация по платёжной карте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492942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Сервис позволяют получить информацию в формате </a:t>
            </a:r>
            <a:r>
              <a:rPr lang="en-US" sz="2000" b="1" dirty="0"/>
              <a:t>JSON</a:t>
            </a:r>
            <a:r>
              <a:rPr lang="ru-RU" sz="2000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649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https://binlist.net</a:t>
            </a:r>
            <a:r>
              <a:rPr lang="ru-RU" sz="2400" b="1" dirty="0"/>
              <a:t> </a:t>
            </a:r>
            <a:r>
              <a:rPr lang="en-US" sz="2400" b="1" dirty="0"/>
              <a:t>| </a:t>
            </a:r>
            <a:r>
              <a:rPr lang="en-US" sz="2400" b="1" dirty="0">
                <a:hlinkClick r:id="rId3"/>
              </a:rPr>
              <a:t>https://lookup.binlist.net</a:t>
            </a:r>
            <a:r>
              <a:rPr lang="en-US" sz="2400" b="1">
                <a:hlinkClick r:id="rId3"/>
              </a:rPr>
              <a:t>/536354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19724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Альтернативный сервис: </a:t>
            </a:r>
            <a:r>
              <a:rPr lang="en-US" sz="2000" b="1" dirty="0">
                <a:hlinkClick r:id="rId4"/>
              </a:rPr>
              <a:t>https://www.bincodes.com/api-bin-checker/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683" y="974251"/>
            <a:ext cx="5688632" cy="38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14144"/>
            <a:ext cx="1219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Концепция</a:t>
            </a:r>
            <a:r>
              <a:rPr lang="ru-RU" sz="60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836712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95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504627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4" y="1517882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69695" y="328207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37822" y="239998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4164176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404664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72" y="1233456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9309</TotalTime>
  <Words>413</Words>
  <Application>Microsoft Office PowerPoint</Application>
  <PresentationFormat>Широкий екран</PresentationFormat>
  <Paragraphs>57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Информация по платёжной карте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2023-06-15T10:48:47Z</dcterms:modified>
</cp:coreProperties>
</file>