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538" r:id="rId2"/>
    <p:sldId id="525" r:id="rId3"/>
    <p:sldId id="526" r:id="rId4"/>
    <p:sldId id="539" r:id="rId5"/>
    <p:sldId id="528" r:id="rId6"/>
    <p:sldId id="529" r:id="rId7"/>
    <p:sldId id="530" r:id="rId8"/>
    <p:sldId id="441" r:id="rId9"/>
    <p:sldId id="541" r:id="rId10"/>
    <p:sldId id="540" r:id="rId11"/>
    <p:sldId id="542" r:id="rId12"/>
    <p:sldId id="535" r:id="rId13"/>
    <p:sldId id="531" r:id="rId14"/>
    <p:sldId id="548" r:id="rId15"/>
    <p:sldId id="549" r:id="rId16"/>
    <p:sldId id="543" r:id="rId17"/>
    <p:sldId id="544" r:id="rId18"/>
    <p:sldId id="545" r:id="rId19"/>
    <p:sldId id="547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77E32-744C-4A59-8A1D-308E97BE42DF}" v="2" dt="2023-06-15T06:12:51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BE567A4-5ED9-4BFD-91BD-E98169DD5952}"/>
    <pc:docChg chg="custSel addSld delSld modSld">
      <pc:chgData name="Anatoliy Kigel" userId="7432c6c4687b0a9c" providerId="LiveId" clId="{6BE567A4-5ED9-4BFD-91BD-E98169DD5952}" dt="2021-11-08T07:55:10.442" v="208" actId="113"/>
      <pc:docMkLst>
        <pc:docMk/>
      </pc:docMkLst>
      <pc:sldChg chg="del">
        <pc:chgData name="Anatoliy Kigel" userId="7432c6c4687b0a9c" providerId="LiveId" clId="{6BE567A4-5ED9-4BFD-91BD-E98169DD5952}" dt="2021-11-08T07:12:44.724" v="45" actId="2696"/>
        <pc:sldMkLst>
          <pc:docMk/>
          <pc:sldMk cId="1365862237" sldId="441"/>
        </pc:sldMkLst>
      </pc:sldChg>
      <pc:sldChg chg="modSp add mod">
        <pc:chgData name="Anatoliy Kigel" userId="7432c6c4687b0a9c" providerId="LiveId" clId="{6BE567A4-5ED9-4BFD-91BD-E98169DD5952}" dt="2021-11-08T07:12:51.150" v="48" actId="20577"/>
        <pc:sldMkLst>
          <pc:docMk/>
          <pc:sldMk cId="2781140308" sldId="441"/>
        </pc:sldMkLst>
        <pc:spChg chg="mod">
          <ac:chgData name="Anatoliy Kigel" userId="7432c6c4687b0a9c" providerId="LiveId" clId="{6BE567A4-5ED9-4BFD-91BD-E98169DD5952}" dt="2021-11-08T07:12:51.150" v="48" actId="20577"/>
          <ac:spMkLst>
            <pc:docMk/>
            <pc:sldMk cId="2781140308" sldId="44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6BE567A4-5ED9-4BFD-91BD-E98169DD5952}" dt="2021-11-08T07:53:58.701" v="202" actId="20577"/>
        <pc:sldMkLst>
          <pc:docMk/>
          <pc:sldMk cId="2977534443" sldId="442"/>
        </pc:sldMkLst>
        <pc:spChg chg="mod">
          <ac:chgData name="Anatoliy Kigel" userId="7432c6c4687b0a9c" providerId="LiveId" clId="{6BE567A4-5ED9-4BFD-91BD-E98169DD5952}" dt="2021-11-08T07:53:58.701" v="202" actId="20577"/>
          <ac:spMkLst>
            <pc:docMk/>
            <pc:sldMk cId="2977534443" sldId="442"/>
            <ac:spMk id="3" creationId="{00000000-0000-0000-0000-000000000000}"/>
          </ac:spMkLst>
        </pc:spChg>
        <pc:picChg chg="add mod">
          <ac:chgData name="Anatoliy Kigel" userId="7432c6c4687b0a9c" providerId="LiveId" clId="{6BE567A4-5ED9-4BFD-91BD-E98169DD5952}" dt="2021-11-08T07:53:43.711" v="197" actId="14100"/>
          <ac:picMkLst>
            <pc:docMk/>
            <pc:sldMk cId="2977534443" sldId="442"/>
            <ac:picMk id="4" creationId="{327FC318-B04E-4A11-B86C-595C0089BF48}"/>
          </ac:picMkLst>
        </pc:picChg>
        <pc:picChg chg="del">
          <ac:chgData name="Anatoliy Kigel" userId="7432c6c4687b0a9c" providerId="LiveId" clId="{6BE567A4-5ED9-4BFD-91BD-E98169DD5952}" dt="2021-11-08T07:53:39.167" v="195" actId="478"/>
          <ac:picMkLst>
            <pc:docMk/>
            <pc:sldMk cId="2977534443" sldId="442"/>
            <ac:picMk id="5" creationId="{32505E5B-93A6-46EE-BC84-DDBC2AC96AC0}"/>
          </ac:picMkLst>
        </pc:picChg>
      </pc:sldChg>
      <pc:sldChg chg="del">
        <pc:chgData name="Anatoliy Kigel" userId="7432c6c4687b0a9c" providerId="LiveId" clId="{6BE567A4-5ED9-4BFD-91BD-E98169DD5952}" dt="2021-11-08T07:12:24.038" v="43" actId="47"/>
        <pc:sldMkLst>
          <pc:docMk/>
          <pc:sldMk cId="6423114" sldId="510"/>
        </pc:sldMkLst>
      </pc:sldChg>
      <pc:sldChg chg="modSp mod">
        <pc:chgData name="Anatoliy Kigel" userId="7432c6c4687b0a9c" providerId="LiveId" clId="{6BE567A4-5ED9-4BFD-91BD-E98169DD5952}" dt="2021-11-08T07:12:49.120" v="47" actId="20577"/>
        <pc:sldMkLst>
          <pc:docMk/>
          <pc:sldMk cId="988551250" sldId="528"/>
        </pc:sldMkLst>
        <pc:spChg chg="mod">
          <ac:chgData name="Anatoliy Kigel" userId="7432c6c4687b0a9c" providerId="LiveId" clId="{6BE567A4-5ED9-4BFD-91BD-E98169DD5952}" dt="2021-11-08T07:12:49.120" v="47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13:18.023" v="51" actId="20577"/>
        <pc:sldMkLst>
          <pc:docMk/>
          <pc:sldMk cId="3655498139" sldId="533"/>
        </pc:sldMkLst>
        <pc:spChg chg="mod">
          <ac:chgData name="Anatoliy Kigel" userId="7432c6c4687b0a9c" providerId="LiveId" clId="{6BE567A4-5ED9-4BFD-91BD-E98169DD5952}" dt="2021-11-08T07:13:18.023" v="51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01:35.295" v="39" actId="20577"/>
        <pc:sldMkLst>
          <pc:docMk/>
          <pc:sldMk cId="4163464069" sldId="538"/>
        </pc:sldMkLst>
        <pc:spChg chg="mod">
          <ac:chgData name="Anatoliy Kigel" userId="7432c6c4687b0a9c" providerId="LiveId" clId="{6BE567A4-5ED9-4BFD-91BD-E98169DD5952}" dt="2021-11-08T07:01:35.295" v="39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6BE567A4-5ED9-4BFD-91BD-E98169DD5952}" dt="2021-11-08T07:12:46.427" v="46"/>
        <pc:sldMkLst>
          <pc:docMk/>
          <pc:sldMk cId="196480327" sldId="541"/>
        </pc:sldMkLst>
      </pc:sldChg>
      <pc:sldChg chg="del">
        <pc:chgData name="Anatoliy Kigel" userId="7432c6c4687b0a9c" providerId="LiveId" clId="{6BE567A4-5ED9-4BFD-91BD-E98169DD5952}" dt="2021-11-08T07:12:44.724" v="45" actId="2696"/>
        <pc:sldMkLst>
          <pc:docMk/>
          <pc:sldMk cId="1225981283" sldId="541"/>
        </pc:sldMkLst>
      </pc:sldChg>
      <pc:sldChg chg="modSp mod">
        <pc:chgData name="Anatoliy Kigel" userId="7432c6c4687b0a9c" providerId="LiveId" clId="{6BE567A4-5ED9-4BFD-91BD-E98169DD5952}" dt="2021-11-08T07:24:37.152" v="64" actId="20577"/>
        <pc:sldMkLst>
          <pc:docMk/>
          <pc:sldMk cId="433616710" sldId="543"/>
        </pc:sldMkLst>
        <pc:spChg chg="mod">
          <ac:chgData name="Anatoliy Kigel" userId="7432c6c4687b0a9c" providerId="LiveId" clId="{6BE567A4-5ED9-4BFD-91BD-E98169DD5952}" dt="2021-11-08T07:24:37.152" v="64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25:00.781" v="103" actId="1035"/>
        <pc:sldMkLst>
          <pc:docMk/>
          <pc:sldMk cId="430255524" sldId="544"/>
        </pc:sldMkLst>
        <pc:spChg chg="mod">
          <ac:chgData name="Anatoliy Kigel" userId="7432c6c4687b0a9c" providerId="LiveId" clId="{6BE567A4-5ED9-4BFD-91BD-E98169DD5952}" dt="2021-11-08T07:24:57.118" v="99" actId="404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6BE567A4-5ED9-4BFD-91BD-E98169DD5952}" dt="2021-11-08T07:25:00.781" v="103" actId="1035"/>
          <ac:spMkLst>
            <pc:docMk/>
            <pc:sldMk cId="430255524" sldId="54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44:58.532" v="105" actId="6549"/>
        <pc:sldMkLst>
          <pc:docMk/>
          <pc:sldMk cId="3380597663" sldId="547"/>
        </pc:sldMkLst>
        <pc:spChg chg="mod">
          <ac:chgData name="Anatoliy Kigel" userId="7432c6c4687b0a9c" providerId="LiveId" clId="{6BE567A4-5ED9-4BFD-91BD-E98169DD5952}" dt="2021-11-08T07:44:58.532" v="105" actId="6549"/>
          <ac:spMkLst>
            <pc:docMk/>
            <pc:sldMk cId="3380597663" sldId="547"/>
            <ac:spMk id="9" creationId="{00000000-0000-0000-0000-000000000000}"/>
          </ac:spMkLst>
        </pc:spChg>
      </pc:sldChg>
      <pc:sldChg chg="del">
        <pc:chgData name="Anatoliy Kigel" userId="7432c6c4687b0a9c" providerId="LiveId" clId="{6BE567A4-5ED9-4BFD-91BD-E98169DD5952}" dt="2021-11-08T07:12:24.038" v="43" actId="47"/>
        <pc:sldMkLst>
          <pc:docMk/>
          <pc:sldMk cId="2085824863" sldId="549"/>
        </pc:sldMkLst>
      </pc:sldChg>
      <pc:sldChg chg="addSp delSp modSp mod">
        <pc:chgData name="Anatoliy Kigel" userId="7432c6c4687b0a9c" providerId="LiveId" clId="{6BE567A4-5ED9-4BFD-91BD-E98169DD5952}" dt="2021-11-08T07:55:10.442" v="208" actId="113"/>
        <pc:sldMkLst>
          <pc:docMk/>
          <pc:sldMk cId="3390331817" sldId="584"/>
        </pc:sldMkLst>
        <pc:spChg chg="add mod">
          <ac:chgData name="Anatoliy Kigel" userId="7432c6c4687b0a9c" providerId="LiveId" clId="{6BE567A4-5ED9-4BFD-91BD-E98169DD5952}" dt="2021-11-08T07:46:13.478" v="111" actId="14100"/>
          <ac:spMkLst>
            <pc:docMk/>
            <pc:sldMk cId="3390331817" sldId="584"/>
            <ac:spMk id="5" creationId="{AF0B888C-C852-410E-87ED-05B50A43B33A}"/>
          </ac:spMkLst>
        </pc:spChg>
        <pc:spChg chg="mod">
          <ac:chgData name="Anatoliy Kigel" userId="7432c6c4687b0a9c" providerId="LiveId" clId="{6BE567A4-5ED9-4BFD-91BD-E98169DD5952}" dt="2021-11-08T07:48:35.116" v="194" actId="1035"/>
          <ac:spMkLst>
            <pc:docMk/>
            <pc:sldMk cId="3390331817" sldId="584"/>
            <ac:spMk id="6" creationId="{ABA43070-33C4-4988-83D7-C61A263CB072}"/>
          </ac:spMkLst>
        </pc:spChg>
        <pc:spChg chg="del mod">
          <ac:chgData name="Anatoliy Kigel" userId="7432c6c4687b0a9c" providerId="LiveId" clId="{6BE567A4-5ED9-4BFD-91BD-E98169DD5952}" dt="2021-11-08T07:46:22.009" v="114" actId="21"/>
          <ac:spMkLst>
            <pc:docMk/>
            <pc:sldMk cId="3390331817" sldId="584"/>
            <ac:spMk id="7" creationId="{AF0B888C-C852-410E-87ED-05B50A43B33A}"/>
          </ac:spMkLst>
        </pc:spChg>
        <pc:spChg chg="add mod">
          <ac:chgData name="Anatoliy Kigel" userId="7432c6c4687b0a9c" providerId="LiveId" clId="{6BE567A4-5ED9-4BFD-91BD-E98169DD5952}" dt="2021-11-08T07:55:10.442" v="208" actId="113"/>
          <ac:spMkLst>
            <pc:docMk/>
            <pc:sldMk cId="3390331817" sldId="584"/>
            <ac:spMk id="8" creationId="{BD30F48A-C7F2-4B7D-B26A-B7928643EBE2}"/>
          </ac:spMkLst>
        </pc:spChg>
        <pc:spChg chg="add del mod">
          <ac:chgData name="Anatoliy Kigel" userId="7432c6c4687b0a9c" providerId="LiveId" clId="{6BE567A4-5ED9-4BFD-91BD-E98169DD5952}" dt="2021-11-08T07:47:21.060" v="193" actId="478"/>
          <ac:spMkLst>
            <pc:docMk/>
            <pc:sldMk cId="3390331817" sldId="584"/>
            <ac:spMk id="9" creationId="{B194B4AE-A3A2-431A-8C48-E224362031CC}"/>
          </ac:spMkLst>
        </pc:spChg>
      </pc:sldChg>
    </pc:docChg>
  </pc:docChgLst>
  <pc:docChgLst>
    <pc:chgData name="Anatoliy Kigel" userId="7432c6c4687b0a9c" providerId="LiveId" clId="{23829C46-70ED-4779-B818-ED92903CAD04}"/>
    <pc:docChg chg="modSld">
      <pc:chgData name="Anatoliy Kigel" userId="7432c6c4687b0a9c" providerId="LiveId" clId="{23829C46-70ED-4779-B818-ED92903CAD04}" dt="2021-11-11T07:30:12.942" v="66" actId="207"/>
      <pc:docMkLst>
        <pc:docMk/>
      </pc:docMkLst>
      <pc:sldChg chg="modSp mod">
        <pc:chgData name="Anatoliy Kigel" userId="7432c6c4687b0a9c" providerId="LiveId" clId="{23829C46-70ED-4779-B818-ED92903CAD04}" dt="2021-11-11T07:30:12.942" v="66" actId="207"/>
        <pc:sldMkLst>
          <pc:docMk/>
          <pc:sldMk cId="430255524" sldId="544"/>
        </pc:sldMkLst>
        <pc:spChg chg="mod">
          <ac:chgData name="Anatoliy Kigel" userId="7432c6c4687b0a9c" providerId="LiveId" clId="{23829C46-70ED-4779-B818-ED92903CAD04}" dt="2021-11-11T07:30:12.942" v="66" actId="207"/>
          <ac:spMkLst>
            <pc:docMk/>
            <pc:sldMk cId="430255524" sldId="544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23B77E32-744C-4A59-8A1D-308E97BE42DF}"/>
    <pc:docChg chg="addSld modSld sldOrd">
      <pc:chgData name="Anatoliy Kigel" userId="7432c6c4687b0a9c" providerId="LiveId" clId="{23B77E32-744C-4A59-8A1D-308E97BE42DF}" dt="2023-06-15T06:12:52.065" v="33" actId="6549"/>
      <pc:docMkLst>
        <pc:docMk/>
      </pc:docMkLst>
      <pc:sldChg chg="modSp add mod ord">
        <pc:chgData name="Anatoliy Kigel" userId="7432c6c4687b0a9c" providerId="LiveId" clId="{23B77E32-744C-4A59-8A1D-308E97BE42DF}" dt="2023-06-15T06:12:10.469" v="29" actId="20577"/>
        <pc:sldMkLst>
          <pc:docMk/>
          <pc:sldMk cId="3341853635" sldId="548"/>
        </pc:sldMkLst>
        <pc:spChg chg="mod">
          <ac:chgData name="Anatoliy Kigel" userId="7432c6c4687b0a9c" providerId="LiveId" clId="{23B77E32-744C-4A59-8A1D-308E97BE42DF}" dt="2023-06-15T06:12:10.469" v="29" actId="20577"/>
          <ac:spMkLst>
            <pc:docMk/>
            <pc:sldMk cId="3341853635" sldId="54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23B77E32-744C-4A59-8A1D-308E97BE42DF}" dt="2023-06-15T06:12:52.065" v="33" actId="6549"/>
        <pc:sldMkLst>
          <pc:docMk/>
          <pc:sldMk cId="936054178" sldId="549"/>
        </pc:sldMkLst>
        <pc:spChg chg="mod">
          <ac:chgData name="Anatoliy Kigel" userId="7432c6c4687b0a9c" providerId="LiveId" clId="{23B77E32-744C-4A59-8A1D-308E97BE42DF}" dt="2023-06-15T06:12:52.065" v="33" actId="6549"/>
          <ac:spMkLst>
            <pc:docMk/>
            <pc:sldMk cId="936054178" sldId="549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02CDA2EB-EE2D-497D-8631-9A667336BF04}"/>
    <pc:docChg chg="addSld delSld modSld">
      <pc:chgData name="Anatoliy Kigel" userId="7432c6c4687b0a9c" providerId="LiveId" clId="{02CDA2EB-EE2D-497D-8631-9A667336BF04}" dt="2021-07-14T08:42:50.604" v="5" actId="20577"/>
      <pc:docMkLst>
        <pc:docMk/>
      </pc:docMkLst>
      <pc:sldChg chg="modSp add mod">
        <pc:chgData name="Anatoliy Kigel" userId="7432c6c4687b0a9c" providerId="LiveId" clId="{02CDA2EB-EE2D-497D-8631-9A667336BF04}" dt="2021-07-14T08:42:29.051" v="3" actId="20577"/>
        <pc:sldMkLst>
          <pc:docMk/>
          <pc:sldMk cId="1365862237" sldId="441"/>
        </pc:sldMkLst>
        <pc:spChg chg="mod">
          <ac:chgData name="Anatoliy Kigel" userId="7432c6c4687b0a9c" providerId="LiveId" clId="{02CDA2EB-EE2D-497D-8631-9A667336BF04}" dt="2021-07-14T08:42:29.051" v="3" actId="20577"/>
          <ac:spMkLst>
            <pc:docMk/>
            <pc:sldMk cId="1365862237" sldId="441"/>
            <ac:spMk id="5" creationId="{00000000-0000-0000-0000-000000000000}"/>
          </ac:spMkLst>
        </pc:spChg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1399721409" sldId="441"/>
        </pc:sldMkLst>
      </pc:sldChg>
      <pc:sldChg chg="modSp mod">
        <pc:chgData name="Anatoliy Kigel" userId="7432c6c4687b0a9c" providerId="LiveId" clId="{02CDA2EB-EE2D-497D-8631-9A667336BF04}" dt="2021-07-14T08:42:31.381" v="4" actId="20577"/>
        <pc:sldMkLst>
          <pc:docMk/>
          <pc:sldMk cId="988551250" sldId="528"/>
        </pc:sldMkLst>
        <pc:spChg chg="mod">
          <ac:chgData name="Anatoliy Kigel" userId="7432c6c4687b0a9c" providerId="LiveId" clId="{02CDA2EB-EE2D-497D-8631-9A667336BF04}" dt="2021-07-14T08:42:31.381" v="4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02CDA2EB-EE2D-497D-8631-9A667336BF04}" dt="2021-07-14T08:42:50.604" v="5" actId="20577"/>
        <pc:sldMkLst>
          <pc:docMk/>
          <pc:sldMk cId="739356482" sldId="540"/>
        </pc:sldMkLst>
        <pc:spChg chg="mod">
          <ac:chgData name="Anatoliy Kigel" userId="7432c6c4687b0a9c" providerId="LiveId" clId="{02CDA2EB-EE2D-497D-8631-9A667336BF04}" dt="2021-07-14T08:42:50.604" v="5" actId="20577"/>
          <ac:spMkLst>
            <pc:docMk/>
            <pc:sldMk cId="739356482" sldId="540"/>
            <ac:spMk id="5" creationId="{00000000-0000-0000-0000-000000000000}"/>
          </ac:spMkLst>
        </pc:spChg>
      </pc:sldChg>
      <pc:sldChg chg="add">
        <pc:chgData name="Anatoliy Kigel" userId="7432c6c4687b0a9c" providerId="LiveId" clId="{02CDA2EB-EE2D-497D-8631-9A667336BF04}" dt="2021-07-14T08:42:24.046" v="1"/>
        <pc:sldMkLst>
          <pc:docMk/>
          <pc:sldMk cId="1225981283" sldId="541"/>
        </pc:sldMkLst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3523060170" sldId="541"/>
        </pc:sldMkLst>
      </pc:sldChg>
    </pc:docChg>
  </pc:docChgLst>
  <pc:docChgLst>
    <pc:chgData name="Anatoliy Kigel" userId="7432c6c4687b0a9c" providerId="LiveId" clId="{63832816-9984-4DF7-9BF2-C9587140C8EE}"/>
    <pc:docChg chg="undo custSel delSld modSld">
      <pc:chgData name="Anatoliy Kigel" userId="7432c6c4687b0a9c" providerId="LiveId" clId="{63832816-9984-4DF7-9BF2-C9587140C8EE}" dt="2023-06-14T07:32:41.222" v="119" actId="1035"/>
      <pc:docMkLst>
        <pc:docMk/>
      </pc:docMkLst>
      <pc:sldChg chg="del">
        <pc:chgData name="Anatoliy Kigel" userId="7432c6c4687b0a9c" providerId="LiveId" clId="{63832816-9984-4DF7-9BF2-C9587140C8EE}" dt="2023-06-14T07:30:50.844" v="43" actId="47"/>
        <pc:sldMkLst>
          <pc:docMk/>
          <pc:sldMk cId="2977534443" sldId="442"/>
        </pc:sldMkLst>
      </pc:sldChg>
      <pc:sldChg chg="delSp modSp mod">
        <pc:chgData name="Anatoliy Kigel" userId="7432c6c4687b0a9c" providerId="LiveId" clId="{63832816-9984-4DF7-9BF2-C9587140C8EE}" dt="2023-06-14T07:32:32.244" v="111" actId="12788"/>
        <pc:sldMkLst>
          <pc:docMk/>
          <pc:sldMk cId="2309967728" sldId="529"/>
        </pc:sldMkLst>
        <pc:spChg chg="mod">
          <ac:chgData name="Anatoliy Kigel" userId="7432c6c4687b0a9c" providerId="LiveId" clId="{63832816-9984-4DF7-9BF2-C9587140C8EE}" dt="2023-06-14T07:32:32.244" v="111" actId="12788"/>
          <ac:spMkLst>
            <pc:docMk/>
            <pc:sldMk cId="2309967728" sldId="529"/>
            <ac:spMk id="3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32:15.317" v="107" actId="403"/>
          <ac:spMkLst>
            <pc:docMk/>
            <pc:sldMk cId="2309967728" sldId="529"/>
            <ac:spMk id="4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32:32.244" v="111" actId="12788"/>
          <ac:spMkLst>
            <pc:docMk/>
            <pc:sldMk cId="2309967728" sldId="529"/>
            <ac:spMk id="5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32:32.244" v="111" actId="12788"/>
          <ac:spMkLst>
            <pc:docMk/>
            <pc:sldMk cId="2309967728" sldId="529"/>
            <ac:spMk id="10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32:32.244" v="111" actId="12788"/>
          <ac:spMkLst>
            <pc:docMk/>
            <pc:sldMk cId="2309967728" sldId="529"/>
            <ac:spMk id="11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32:32.244" v="111" actId="12788"/>
          <ac:spMkLst>
            <pc:docMk/>
            <pc:sldMk cId="2309967728" sldId="529"/>
            <ac:spMk id="12" creationId="{00000000-0000-0000-0000-000000000000}"/>
          </ac:spMkLst>
        </pc:spChg>
        <pc:spChg chg="del">
          <ac:chgData name="Anatoliy Kigel" userId="7432c6c4687b0a9c" providerId="LiveId" clId="{63832816-9984-4DF7-9BF2-C9587140C8EE}" dt="2023-06-14T07:32:03.761" v="95" actId="478"/>
          <ac:spMkLst>
            <pc:docMk/>
            <pc:sldMk cId="2309967728" sldId="529"/>
            <ac:spMk id="13" creationId="{00000000-0000-0000-0000-000000000000}"/>
          </ac:spMkLst>
        </pc:spChg>
      </pc:sldChg>
      <pc:sldChg chg="delSp modSp mod">
        <pc:chgData name="Anatoliy Kigel" userId="7432c6c4687b0a9c" providerId="LiveId" clId="{63832816-9984-4DF7-9BF2-C9587140C8EE}" dt="2023-06-14T07:32:41.222" v="119" actId="1035"/>
        <pc:sldMkLst>
          <pc:docMk/>
          <pc:sldMk cId="2065659501" sldId="530"/>
        </pc:sldMkLst>
        <pc:spChg chg="mod">
          <ac:chgData name="Anatoliy Kigel" userId="7432c6c4687b0a9c" providerId="LiveId" clId="{63832816-9984-4DF7-9BF2-C9587140C8EE}" dt="2023-06-14T07:32:41.222" v="119" actId="1035"/>
          <ac:spMkLst>
            <pc:docMk/>
            <pc:sldMk cId="2065659501" sldId="530"/>
            <ac:spMk id="4" creationId="{00000000-0000-0000-0000-000000000000}"/>
          </ac:spMkLst>
        </pc:spChg>
        <pc:spChg chg="del">
          <ac:chgData name="Anatoliy Kigel" userId="7432c6c4687b0a9c" providerId="LiveId" clId="{63832816-9984-4DF7-9BF2-C9587140C8EE}" dt="2023-06-14T07:32:38.458" v="112" actId="478"/>
          <ac:spMkLst>
            <pc:docMk/>
            <pc:sldMk cId="2065659501" sldId="530"/>
            <ac:spMk id="6" creationId="{00000000-0000-0000-0000-000000000000}"/>
          </ac:spMkLst>
        </pc:spChg>
        <pc:picChg chg="mod">
          <ac:chgData name="Anatoliy Kigel" userId="7432c6c4687b0a9c" providerId="LiveId" clId="{63832816-9984-4DF7-9BF2-C9587140C8EE}" dt="2023-06-14T07:32:39.475" v="116" actId="1036"/>
          <ac:picMkLst>
            <pc:docMk/>
            <pc:sldMk cId="2065659501" sldId="530"/>
            <ac:picMk id="7" creationId="{00000000-0000-0000-0000-000000000000}"/>
          </ac:picMkLst>
        </pc:picChg>
      </pc:sldChg>
      <pc:sldChg chg="del">
        <pc:chgData name="Anatoliy Kigel" userId="7432c6c4687b0a9c" providerId="LiveId" clId="{63832816-9984-4DF7-9BF2-C9587140C8EE}" dt="2023-06-14T07:30:50.844" v="43" actId="47"/>
        <pc:sldMkLst>
          <pc:docMk/>
          <pc:sldMk cId="3655498139" sldId="533"/>
        </pc:sldMkLst>
      </pc:sldChg>
      <pc:sldChg chg="modSp mod">
        <pc:chgData name="Anatoliy Kigel" userId="7432c6c4687b0a9c" providerId="LiveId" clId="{63832816-9984-4DF7-9BF2-C9587140C8EE}" dt="2023-06-14T07:31:50.275" v="94" actId="20577"/>
        <pc:sldMkLst>
          <pc:docMk/>
          <pc:sldMk cId="4163464069" sldId="538"/>
        </pc:sldMkLst>
        <pc:spChg chg="mod">
          <ac:chgData name="Anatoliy Kigel" userId="7432c6c4687b0a9c" providerId="LiveId" clId="{63832816-9984-4DF7-9BF2-C9587140C8EE}" dt="2023-06-14T07:31:50.275" v="9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modSp mod">
        <pc:chgData name="Anatoliy Kigel" userId="7432c6c4687b0a9c" providerId="LiveId" clId="{63832816-9984-4DF7-9BF2-C9587140C8EE}" dt="2023-06-14T07:30:40.545" v="42" actId="6549"/>
        <pc:sldMkLst>
          <pc:docMk/>
          <pc:sldMk cId="430255524" sldId="544"/>
        </pc:sldMkLst>
        <pc:spChg chg="mod">
          <ac:chgData name="Anatoliy Kigel" userId="7432c6c4687b0a9c" providerId="LiveId" clId="{63832816-9984-4DF7-9BF2-C9587140C8EE}" dt="2023-06-14T07:30:40.545" v="42" actId="6549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63832816-9984-4DF7-9BF2-C9587140C8EE}" dt="2023-06-14T07:29:38.285" v="25" actId="1035"/>
          <ac:spMkLst>
            <pc:docMk/>
            <pc:sldMk cId="430255524" sldId="54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3832816-9984-4DF7-9BF2-C9587140C8EE}" dt="2023-06-14T07:30:35.168" v="41" actId="20577"/>
        <pc:sldMkLst>
          <pc:docMk/>
          <pc:sldMk cId="3380597663" sldId="547"/>
        </pc:sldMkLst>
        <pc:spChg chg="mod">
          <ac:chgData name="Anatoliy Kigel" userId="7432c6c4687b0a9c" providerId="LiveId" clId="{63832816-9984-4DF7-9BF2-C9587140C8EE}" dt="2023-06-14T07:30:35.168" v="41" actId="20577"/>
          <ac:spMkLst>
            <pc:docMk/>
            <pc:sldMk cId="3380597663" sldId="547"/>
            <ac:spMk id="12" creationId="{00000000-0000-0000-0000-000000000000}"/>
          </ac:spMkLst>
        </pc:spChg>
      </pc:sldChg>
      <pc:sldChg chg="del">
        <pc:chgData name="Anatoliy Kigel" userId="7432c6c4687b0a9c" providerId="LiveId" clId="{63832816-9984-4DF7-9BF2-C9587140C8EE}" dt="2023-06-14T07:29:47.010" v="39" actId="47"/>
        <pc:sldMkLst>
          <pc:docMk/>
          <pc:sldMk cId="3390331817" sldId="584"/>
        </pc:sldMkLst>
      </pc:sldChg>
    </pc:docChg>
  </pc:docChgLst>
  <pc:docChgLst>
    <pc:chgData name="Anatoliy Kigel" userId="7432c6c4687b0a9c" providerId="LiveId" clId="{DC344F45-08BD-4167-8584-75FE5724F2AB}"/>
    <pc:docChg chg="undo custSel addSld delSld modSld sldOrd">
      <pc:chgData name="Anatoliy Kigel" userId="7432c6c4687b0a9c" providerId="LiveId" clId="{DC344F45-08BD-4167-8584-75FE5724F2AB}" dt="2021-04-02T11:03:55.091" v="256" actId="113"/>
      <pc:docMkLst>
        <pc:docMk/>
      </pc:docMkLst>
      <pc:sldChg chg="del">
        <pc:chgData name="Anatoliy Kigel" userId="7432c6c4687b0a9c" providerId="LiveId" clId="{DC344F45-08BD-4167-8584-75FE5724F2AB}" dt="2021-04-02T10:56:22.279" v="10" actId="47"/>
        <pc:sldMkLst>
          <pc:docMk/>
          <pc:sldMk cId="3052163353" sldId="508"/>
        </pc:sldMkLst>
      </pc:sldChg>
      <pc:sldChg chg="del">
        <pc:chgData name="Anatoliy Kigel" userId="7432c6c4687b0a9c" providerId="LiveId" clId="{DC344F45-08BD-4167-8584-75FE5724F2AB}" dt="2021-04-02T10:57:20.505" v="11" actId="47"/>
        <pc:sldMkLst>
          <pc:docMk/>
          <pc:sldMk cId="2830833943" sldId="536"/>
        </pc:sldMkLst>
      </pc:sldChg>
      <pc:sldChg chg="del">
        <pc:chgData name="Anatoliy Kigel" userId="7432c6c4687b0a9c" providerId="LiveId" clId="{DC344F45-08BD-4167-8584-75FE5724F2AB}" dt="2021-04-02T11:03:32.950" v="254" actId="47"/>
        <pc:sldMkLst>
          <pc:docMk/>
          <pc:sldMk cId="3253984686" sldId="548"/>
        </pc:sldMkLst>
      </pc:sldChg>
      <pc:sldChg chg="addSp delSp modSp add mod">
        <pc:chgData name="Anatoliy Kigel" userId="7432c6c4687b0a9c" providerId="LiveId" clId="{DC344F45-08BD-4167-8584-75FE5724F2AB}" dt="2021-04-02T11:03:55.091" v="256" actId="113"/>
        <pc:sldMkLst>
          <pc:docMk/>
          <pc:sldMk cId="2085824863" sldId="549"/>
        </pc:sldMkLst>
        <pc:spChg chg="add mod">
          <ac:chgData name="Anatoliy Kigel" userId="7432c6c4687b0a9c" providerId="LiveId" clId="{DC344F45-08BD-4167-8584-75FE5724F2AB}" dt="2021-04-02T11:03:55.091" v="256" actId="113"/>
          <ac:spMkLst>
            <pc:docMk/>
            <pc:sldMk cId="2085824863" sldId="549"/>
            <ac:spMk id="8" creationId="{B924B2B4-5596-4C62-BB22-3C59A3A1A658}"/>
          </ac:spMkLst>
        </pc:spChg>
        <pc:spChg chg="del">
          <ac:chgData name="Anatoliy Kigel" userId="7432c6c4687b0a9c" providerId="LiveId" clId="{DC344F45-08BD-4167-8584-75FE5724F2AB}" dt="2021-04-02T10:55:59.512" v="1" actId="478"/>
          <ac:spMkLst>
            <pc:docMk/>
            <pc:sldMk cId="2085824863" sldId="549"/>
            <ac:spMk id="11" creationId="{00000000-0000-0000-0000-000000000000}"/>
          </ac:spMkLst>
        </pc:spChg>
        <pc:spChg chg="mod">
          <ac:chgData name="Anatoliy Kigel" userId="7432c6c4687b0a9c" providerId="LiveId" clId="{DC344F45-08BD-4167-8584-75FE5724F2AB}" dt="2021-04-02T10:57:42.895" v="60" actId="6549"/>
          <ac:spMkLst>
            <pc:docMk/>
            <pc:sldMk cId="2085824863" sldId="549"/>
            <ac:spMk id="12" creationId="{00000000-0000-0000-0000-000000000000}"/>
          </ac:spMkLst>
        </pc:spChg>
      </pc:sldChg>
      <pc:sldChg chg="addSp delSp modSp add mod ord">
        <pc:chgData name="Anatoliy Kigel" userId="7432c6c4687b0a9c" providerId="LiveId" clId="{DC344F45-08BD-4167-8584-75FE5724F2AB}" dt="2021-04-02T11:03:28.218" v="253" actId="1076"/>
        <pc:sldMkLst>
          <pc:docMk/>
          <pc:sldMk cId="3745595268" sldId="550"/>
        </pc:sldMkLst>
        <pc:spChg chg="del">
          <ac:chgData name="Anatoliy Kigel" userId="7432c6c4687b0a9c" providerId="LiveId" clId="{DC344F45-08BD-4167-8584-75FE5724F2AB}" dt="2021-04-02T11:01:57.211" v="74" actId="478"/>
          <ac:spMkLst>
            <pc:docMk/>
            <pc:sldMk cId="3745595268" sldId="550"/>
            <ac:spMk id="3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3:28.218" v="253" actId="1076"/>
          <ac:spMkLst>
            <pc:docMk/>
            <pc:sldMk cId="3745595268" sldId="550"/>
            <ac:spMk id="8" creationId="{F6659F58-75C0-4D91-8CBF-696A79D447EB}"/>
          </ac:spMkLst>
        </pc:spChg>
        <pc:spChg chg="del">
          <ac:chgData name="Anatoliy Kigel" userId="7432c6c4687b0a9c" providerId="LiveId" clId="{DC344F45-08BD-4167-8584-75FE5724F2AB}" dt="2021-04-02T11:01:39.809" v="70" actId="478"/>
          <ac:spMkLst>
            <pc:docMk/>
            <pc:sldMk cId="3745595268" sldId="550"/>
            <ac:spMk id="9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1:58.376" v="76" actId="1036"/>
          <ac:spMkLst>
            <pc:docMk/>
            <pc:sldMk cId="3745595268" sldId="550"/>
            <ac:spMk id="10" creationId="{96BCDC25-615D-4070-B201-4DCCAE10EFD1}"/>
          </ac:spMkLst>
        </pc:spChg>
        <pc:picChg chg="del">
          <ac:chgData name="Anatoliy Kigel" userId="7432c6c4687b0a9c" providerId="LiveId" clId="{DC344F45-08BD-4167-8584-75FE5724F2AB}" dt="2021-04-02T11:01:20.154" v="64" actId="478"/>
          <ac:picMkLst>
            <pc:docMk/>
            <pc:sldMk cId="3745595268" sldId="550"/>
            <ac:picMk id="4" creationId="{00000000-0000-0000-0000-000000000000}"/>
          </ac:picMkLst>
        </pc:picChg>
        <pc:picChg chg="add mod">
          <ac:chgData name="Anatoliy Kigel" userId="7432c6c4687b0a9c" providerId="LiveId" clId="{DC344F45-08BD-4167-8584-75FE5724F2AB}" dt="2021-04-02T11:01:59.592" v="82" actId="1035"/>
          <ac:picMkLst>
            <pc:docMk/>
            <pc:sldMk cId="3745595268" sldId="550"/>
            <ac:picMk id="5" creationId="{BF4AD5BE-6429-4D99-B86D-84A3E91E541F}"/>
          </ac:picMkLst>
        </pc:picChg>
      </pc:sldChg>
    </pc:docChg>
  </pc:docChgLst>
  <pc:docChgLst>
    <pc:chgData name="Anatoliy Kigel" userId="7432c6c4687b0a9c" providerId="LiveId" clId="{19B599C2-205A-4BBA-A490-8EC35EA17040}"/>
    <pc:docChg chg="undo custSel addSld delSld modSld">
      <pc:chgData name="Anatoliy Kigel" userId="7432c6c4687b0a9c" providerId="LiveId" clId="{19B599C2-205A-4BBA-A490-8EC35EA17040}" dt="2021-07-17T08:12:42.955" v="179" actId="1076"/>
      <pc:docMkLst>
        <pc:docMk/>
      </pc:docMkLst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365862237" sldId="441"/>
        </pc:sldMkLst>
      </pc:sldChg>
      <pc:sldChg chg="addSp delSp modSp mod">
        <pc:chgData name="Anatoliy Kigel" userId="7432c6c4687b0a9c" providerId="LiveId" clId="{19B599C2-205A-4BBA-A490-8EC35EA17040}" dt="2021-07-14T10:02:45.049" v="122" actId="1035"/>
        <pc:sldMkLst>
          <pc:docMk/>
          <pc:sldMk cId="2977534443" sldId="442"/>
        </pc:sldMkLst>
        <pc:spChg chg="mod">
          <ac:chgData name="Anatoliy Kigel" userId="7432c6c4687b0a9c" providerId="LiveId" clId="{19B599C2-205A-4BBA-A490-8EC35EA17040}" dt="2021-07-14T10:02:42.878" v="116" actId="1036"/>
          <ac:spMkLst>
            <pc:docMk/>
            <pc:sldMk cId="2977534443" sldId="442"/>
            <ac:spMk id="3" creationId="{00000000-0000-0000-0000-000000000000}"/>
          </ac:spMkLst>
        </pc:spChg>
        <pc:spChg chg="mod">
          <ac:chgData name="Anatoliy Kigel" userId="7432c6c4687b0a9c" providerId="LiveId" clId="{19B599C2-205A-4BBA-A490-8EC35EA17040}" dt="2021-07-14T10:02:45.049" v="122" actId="1035"/>
          <ac:spMkLst>
            <pc:docMk/>
            <pc:sldMk cId="2977534443" sldId="442"/>
            <ac:spMk id="9" creationId="{00000000-0000-0000-0000-000000000000}"/>
          </ac:spMkLst>
        </pc:spChg>
        <pc:picChg chg="del">
          <ac:chgData name="Anatoliy Kigel" userId="7432c6c4687b0a9c" providerId="LiveId" clId="{19B599C2-205A-4BBA-A490-8EC35EA17040}" dt="2021-07-14T10:02:05.271" v="82" actId="478"/>
          <ac:picMkLst>
            <pc:docMk/>
            <pc:sldMk cId="2977534443" sldId="442"/>
            <ac:picMk id="4" creationId="{00000000-0000-0000-0000-000000000000}"/>
          </ac:picMkLst>
        </pc:picChg>
        <pc:picChg chg="add">
          <ac:chgData name="Anatoliy Kigel" userId="7432c6c4687b0a9c" providerId="LiveId" clId="{19B599C2-205A-4BBA-A490-8EC35EA17040}" dt="2021-07-14T10:02:38.738" v="111" actId="22"/>
          <ac:picMkLst>
            <pc:docMk/>
            <pc:sldMk cId="2977534443" sldId="442"/>
            <ac:picMk id="5" creationId="{32505E5B-93A6-46EE-BC84-DDBC2AC96AC0}"/>
          </ac:picMkLst>
        </pc:picChg>
      </pc:sldChg>
      <pc:sldChg chg="modSp mod">
        <pc:chgData name="Anatoliy Kigel" userId="7432c6c4687b0a9c" providerId="LiveId" clId="{19B599C2-205A-4BBA-A490-8EC35EA17040}" dt="2021-07-14T10:05:17.543" v="162" actId="20577"/>
        <pc:sldMkLst>
          <pc:docMk/>
          <pc:sldMk cId="6423114" sldId="510"/>
        </pc:sldMkLst>
        <pc:spChg chg="mod">
          <ac:chgData name="Anatoliy Kigel" userId="7432c6c4687b0a9c" providerId="LiveId" clId="{19B599C2-205A-4BBA-A490-8EC35EA17040}" dt="2021-07-14T10:05:17.543" v="162" actId="20577"/>
          <ac:spMkLst>
            <pc:docMk/>
            <pc:sldMk cId="6423114" sldId="510"/>
            <ac:spMk id="5" creationId="{00000000-0000-0000-0000-000000000000}"/>
          </ac:spMkLst>
        </pc:spChg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168196594" sldId="525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3867411776" sldId="526"/>
        </pc:sldMkLst>
      </pc:sldChg>
      <pc:sldChg chg="modSp mod">
        <pc:chgData name="Anatoliy Kigel" userId="7432c6c4687b0a9c" providerId="LiveId" clId="{19B599C2-205A-4BBA-A490-8EC35EA17040}" dt="2021-07-14T10:05:21.895" v="165" actId="20577"/>
        <pc:sldMkLst>
          <pc:docMk/>
          <pc:sldMk cId="3655498139" sldId="533"/>
        </pc:sldMkLst>
        <pc:spChg chg="mod">
          <ac:chgData name="Anatoliy Kigel" userId="7432c6c4687b0a9c" providerId="LiveId" clId="{19B599C2-205A-4BBA-A490-8EC35EA17040}" dt="2021-07-14T10:05:21.895" v="165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1185299253" sldId="534"/>
        </pc:sldMkLst>
      </pc:sldChg>
      <pc:sldChg chg="add">
        <pc:chgData name="Anatoliy Kigel" userId="7432c6c4687b0a9c" providerId="LiveId" clId="{19B599C2-205A-4BBA-A490-8EC35EA17040}" dt="2021-07-14T10:03:24.438" v="126"/>
        <pc:sldMkLst>
          <pc:docMk/>
          <pc:sldMk cId="603685905" sldId="535"/>
        </pc:sldMkLst>
      </pc:sldChg>
      <pc:sldChg chg="del">
        <pc:chgData name="Anatoliy Kigel" userId="7432c6c4687b0a9c" providerId="LiveId" clId="{19B599C2-205A-4BBA-A490-8EC35EA17040}" dt="2021-07-14T10:03:22.931" v="125" actId="2696"/>
        <pc:sldMkLst>
          <pc:docMk/>
          <pc:sldMk cId="3360317762" sldId="535"/>
        </pc:sldMkLst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3709937470" sldId="537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2420826878" sldId="539"/>
        </pc:sldMkLst>
      </pc:sldChg>
      <pc:sldChg chg="modSp add del mod">
        <pc:chgData name="Anatoliy Kigel" userId="7432c6c4687b0a9c" providerId="LiveId" clId="{19B599C2-205A-4BBA-A490-8EC35EA17040}" dt="2021-07-14T10:04:19.685" v="155"/>
        <pc:sldMkLst>
          <pc:docMk/>
          <pc:sldMk cId="1225981283" sldId="541"/>
        </pc:sldMkLst>
        <pc:spChg chg="mod">
          <ac:chgData name="Anatoliy Kigel" userId="7432c6c4687b0a9c" providerId="LiveId" clId="{19B599C2-205A-4BBA-A490-8EC35EA17040}" dt="2021-07-14T10:04:19.685" v="155"/>
          <ac:spMkLst>
            <pc:docMk/>
            <pc:sldMk cId="1225981283" sldId="541"/>
            <ac:spMk id="9" creationId="{00000000-0000-0000-0000-000000000000}"/>
          </ac:spMkLst>
        </pc:spChg>
      </pc:sldChg>
      <pc:sldChg chg="modSp mod">
        <pc:chgData name="Anatoliy Kigel" userId="7432c6c4687b0a9c" providerId="LiveId" clId="{19B599C2-205A-4BBA-A490-8EC35EA17040}" dt="2021-07-14T10:00:11.960" v="7" actId="207"/>
        <pc:sldMkLst>
          <pc:docMk/>
          <pc:sldMk cId="3380597663" sldId="547"/>
        </pc:sldMkLst>
        <pc:spChg chg="mod">
          <ac:chgData name="Anatoliy Kigel" userId="7432c6c4687b0a9c" providerId="LiveId" clId="{19B599C2-205A-4BBA-A490-8EC35EA17040}" dt="2021-07-14T10:00:11.960" v="7" actId="207"/>
          <ac:spMkLst>
            <pc:docMk/>
            <pc:sldMk cId="3380597663" sldId="54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19B599C2-205A-4BBA-A490-8EC35EA17040}" dt="2021-07-17T08:12:42.955" v="179" actId="1076"/>
        <pc:sldMkLst>
          <pc:docMk/>
          <pc:sldMk cId="2085824863" sldId="549"/>
        </pc:sldMkLst>
        <pc:spChg chg="mod">
          <ac:chgData name="Anatoliy Kigel" userId="7432c6c4687b0a9c" providerId="LiveId" clId="{19B599C2-205A-4BBA-A490-8EC35EA17040}" dt="2021-07-14T10:03:34.259" v="138" actId="20577"/>
          <ac:spMkLst>
            <pc:docMk/>
            <pc:sldMk cId="2085824863" sldId="549"/>
            <ac:spMk id="8" creationId="{B924B2B4-5596-4C62-BB22-3C59A3A1A658}"/>
          </ac:spMkLst>
        </pc:spChg>
        <pc:spChg chg="mod">
          <ac:chgData name="Anatoliy Kigel" userId="7432c6c4687b0a9c" providerId="LiveId" clId="{19B599C2-205A-4BBA-A490-8EC35EA17040}" dt="2021-07-17T08:12:42.955" v="179" actId="1076"/>
          <ac:spMkLst>
            <pc:docMk/>
            <pc:sldMk cId="2085824863" sldId="549"/>
            <ac:spMk id="10" creationId="{00000000-0000-0000-0000-000000000000}"/>
          </ac:spMkLst>
        </pc:spChg>
        <pc:picChg chg="del">
          <ac:chgData name="Anatoliy Kigel" userId="7432c6c4687b0a9c" providerId="LiveId" clId="{19B599C2-205A-4BBA-A490-8EC35EA17040}" dt="2021-07-17T08:12:17.790" v="166" actId="478"/>
          <ac:picMkLst>
            <pc:docMk/>
            <pc:sldMk cId="2085824863" sldId="549"/>
            <ac:picMk id="3" creationId="{00000000-0000-0000-0000-000000000000}"/>
          </ac:picMkLst>
        </pc:picChg>
        <pc:picChg chg="add mod">
          <ac:chgData name="Anatoliy Kigel" userId="7432c6c4687b0a9c" providerId="LiveId" clId="{19B599C2-205A-4BBA-A490-8EC35EA17040}" dt="2021-07-17T08:12:23.035" v="169" actId="1076"/>
          <ac:picMkLst>
            <pc:docMk/>
            <pc:sldMk cId="2085824863" sldId="549"/>
            <ac:picMk id="4" creationId="{82524484-9B6B-4880-9F86-B87CD3FC2584}"/>
          </ac:picMkLst>
        </pc:picChg>
      </pc:sldChg>
      <pc:sldChg chg="del">
        <pc:chgData name="Anatoliy Kigel" userId="7432c6c4687b0a9c" providerId="LiveId" clId="{19B599C2-205A-4BBA-A490-8EC35EA17040}" dt="2021-07-14T10:01:26.246" v="64" actId="47"/>
        <pc:sldMkLst>
          <pc:docMk/>
          <pc:sldMk cId="3745595268" sldId="550"/>
        </pc:sldMkLst>
      </pc:sldChg>
      <pc:sldChg chg="addSp delSp modSp add mod">
        <pc:chgData name="Anatoliy Kigel" userId="7432c6c4687b0a9c" providerId="LiveId" clId="{19B599C2-205A-4BBA-A490-8EC35EA17040}" dt="2021-07-14T10:01:50.260" v="81" actId="20577"/>
        <pc:sldMkLst>
          <pc:docMk/>
          <pc:sldMk cId="3390331817" sldId="584"/>
        </pc:sldMkLst>
        <pc:spChg chg="mod">
          <ac:chgData name="Anatoliy Kigel" userId="7432c6c4687b0a9c" providerId="LiveId" clId="{19B599C2-205A-4BBA-A490-8EC35EA17040}" dt="2021-07-14T10:00:06.210" v="6" actId="20577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19B599C2-205A-4BBA-A490-8EC35EA17040}" dt="2021-07-14T10:01:50.260" v="81" actId="20577"/>
          <ac:spMkLst>
            <pc:docMk/>
            <pc:sldMk cId="3390331817" sldId="584"/>
            <ac:spMk id="7" creationId="{AF0B888C-C852-410E-87ED-05B50A43B33A}"/>
          </ac:spMkLst>
        </pc:spChg>
        <pc:picChg chg="add mod">
          <ac:chgData name="Anatoliy Kigel" userId="7432c6c4687b0a9c" providerId="LiveId" clId="{19B599C2-205A-4BBA-A490-8EC35EA17040}" dt="2021-07-14T10:01:21.173" v="63" actId="14100"/>
          <ac:picMkLst>
            <pc:docMk/>
            <pc:sldMk cId="3390331817" sldId="584"/>
            <ac:picMk id="3" creationId="{8412BFDD-3C9B-4A24-B364-891DBA29D55F}"/>
          </ac:picMkLst>
        </pc:picChg>
        <pc:picChg chg="del">
          <ac:chgData name="Anatoliy Kigel" userId="7432c6c4687b0a9c" providerId="LiveId" clId="{19B599C2-205A-4BBA-A490-8EC35EA17040}" dt="2021-07-14T10:00:42.167" v="54" actId="478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  <pc:docChgLst>
    <pc:chgData name="Anatoliy Kigel" userId="7432c6c4687b0a9c" providerId="LiveId" clId="{D29A6FE8-0CA5-477D-9A15-F02EF577E4C0}"/>
    <pc:docChg chg="modSld">
      <pc:chgData name="Anatoliy Kigel" userId="7432c6c4687b0a9c" providerId="LiveId" clId="{D29A6FE8-0CA5-477D-9A15-F02EF577E4C0}" dt="2022-02-14T08:05:34.591" v="3" actId="20577"/>
      <pc:docMkLst>
        <pc:docMk/>
      </pc:docMkLst>
      <pc:sldChg chg="modSp mod">
        <pc:chgData name="Anatoliy Kigel" userId="7432c6c4687b0a9c" providerId="LiveId" clId="{D29A6FE8-0CA5-477D-9A15-F02EF577E4C0}" dt="2022-02-14T08:05:30.578" v="1" actId="20577"/>
        <pc:sldMkLst>
          <pc:docMk/>
          <pc:sldMk cId="3380597663" sldId="547"/>
        </pc:sldMkLst>
        <pc:spChg chg="mod">
          <ac:chgData name="Anatoliy Kigel" userId="7432c6c4687b0a9c" providerId="LiveId" clId="{D29A6FE8-0CA5-477D-9A15-F02EF577E4C0}" dt="2022-02-14T08:05:30.578" v="1" actId="20577"/>
          <ac:spMkLst>
            <pc:docMk/>
            <pc:sldMk cId="3380597663" sldId="54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D29A6FE8-0CA5-477D-9A15-F02EF577E4C0}" dt="2022-02-14T08:05:34.591" v="3" actId="20577"/>
        <pc:sldMkLst>
          <pc:docMk/>
          <pc:sldMk cId="3390331817" sldId="584"/>
        </pc:sldMkLst>
        <pc:spChg chg="mod">
          <ac:chgData name="Anatoliy Kigel" userId="7432c6c4687b0a9c" providerId="LiveId" clId="{D29A6FE8-0CA5-477D-9A15-F02EF577E4C0}" dt="2022-02-14T08:05:34.591" v="3" actId="20577"/>
          <ac:spMkLst>
            <pc:docMk/>
            <pc:sldMk cId="3390331817" sldId="584"/>
            <ac:spMk id="6" creationId="{ABA43070-33C4-4988-83D7-C61A263CB072}"/>
          </ac:spMkLst>
        </pc:spChg>
      </pc:sldChg>
    </pc:docChg>
  </pc:docChgLst>
  <pc:docChgLst>
    <pc:chgData name="Anatoliy Kigel" userId="7432c6c4687b0a9c" providerId="LiveId" clId="{3DC5AC26-4F42-46A2-82E2-9FC682026282}"/>
    <pc:docChg chg="undo redo custSel modSld">
      <pc:chgData name="Anatoliy Kigel" userId="7432c6c4687b0a9c" providerId="LiveId" clId="{3DC5AC26-4F42-46A2-82E2-9FC682026282}" dt="2021-11-09T16:37:57.570" v="26" actId="20577"/>
      <pc:docMkLst>
        <pc:docMk/>
      </pc:docMkLst>
      <pc:sldChg chg="modSp mod">
        <pc:chgData name="Anatoliy Kigel" userId="7432c6c4687b0a9c" providerId="LiveId" clId="{3DC5AC26-4F42-46A2-82E2-9FC682026282}" dt="2021-11-09T16:37:57.570" v="26" actId="20577"/>
        <pc:sldMkLst>
          <pc:docMk/>
          <pc:sldMk cId="3390331817" sldId="584"/>
        </pc:sldMkLst>
        <pc:spChg chg="mod">
          <ac:chgData name="Anatoliy Kigel" userId="7432c6c4687b0a9c" providerId="LiveId" clId="{3DC5AC26-4F42-46A2-82E2-9FC682026282}" dt="2021-11-09T16:37:57.570" v="26" actId="20577"/>
          <ac:spMkLst>
            <pc:docMk/>
            <pc:sldMk cId="3390331817" sldId="584"/>
            <ac:spMk id="8" creationId="{BD30F48A-C7F2-4B7D-B26A-B7928643EB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15.06.2023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15.06.2023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js/js_validation_api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up.binlist.net/536354" TargetMode="External"/><Relationship Id="rId2" Type="http://schemas.openxmlformats.org/officeDocument/2006/relationships/hyperlink" Target="https://binlist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bincodes.com/api-bin-checker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&#1056;&#1077;&#1075;&#1091;&#1083;&#1103;&#1088;&#1085;&#1080;&#1081;_&#1074;&#1080;&#1088;&#1072;&#1079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04781"/>
            <a:ext cx="121920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ввода,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uk-UA" sz="4400" b="1" dirty="0" err="1">
                <a:solidFill>
                  <a:schemeClr val="bg1"/>
                </a:solidFill>
                <a:latin typeface="+mj-lt"/>
              </a:rPr>
              <a:t>регулярн</a:t>
            </a:r>
            <a:r>
              <a:rPr lang="ru-RU" sz="4400" b="1" dirty="0" err="1">
                <a:solidFill>
                  <a:schemeClr val="bg1"/>
                </a:solidFill>
                <a:latin typeface="+mj-lt"/>
              </a:rPr>
              <a:t>ые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выражения </a:t>
            </a:r>
            <a:br>
              <a:rPr lang="ru-RU" sz="4400" b="1" dirty="0">
                <a:solidFill>
                  <a:schemeClr val="bg1"/>
                </a:solidFill>
                <a:latin typeface="+mj-lt"/>
              </a:rPr>
            </a:br>
            <a:r>
              <a:rPr lang="ru-RU" sz="4400" b="1" dirty="0">
                <a:solidFill>
                  <a:schemeClr val="bg1"/>
                </a:solidFill>
                <a:latin typeface="+mj-lt"/>
              </a:rPr>
              <a:t>и обработка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</a:t>
            </a:r>
            <a:r>
              <a:rPr lang="en-US" sz="6000" b="1" dirty="0"/>
              <a:t>DOM </a:t>
            </a:r>
            <a:r>
              <a:rPr lang="ru-RU" sz="6000" b="1" dirty="0"/>
              <a:t>и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73935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8059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2636912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err="1"/>
              <a:t>Валидация</a:t>
            </a:r>
            <a:r>
              <a:rPr lang="ru-RU" sz="4000" dirty="0"/>
              <a:t> данных сводиться к </a:t>
            </a:r>
            <a:r>
              <a:rPr lang="ru-RU" sz="4000" b="1" dirty="0"/>
              <a:t>проверке</a:t>
            </a:r>
            <a:r>
              <a:rPr lang="ru-RU" sz="4000" dirty="0"/>
              <a:t> </a:t>
            </a:r>
            <a:r>
              <a:rPr lang="ru-RU" sz="4000" b="1" dirty="0"/>
              <a:t>соответствуют</a:t>
            </a:r>
            <a:r>
              <a:rPr lang="ru-RU" sz="4000" dirty="0"/>
              <a:t> ли введённые </a:t>
            </a:r>
            <a:r>
              <a:rPr lang="ru-RU" sz="4000" b="1" dirty="0"/>
              <a:t>данные</a:t>
            </a:r>
            <a:r>
              <a:rPr lang="ru-RU" sz="4000" dirty="0"/>
              <a:t> </a:t>
            </a:r>
            <a:r>
              <a:rPr lang="ru-RU" sz="4000" b="1" dirty="0"/>
              <a:t>шаблону</a:t>
            </a:r>
            <a:r>
              <a:rPr lang="ru-RU" sz="4000" dirty="0"/>
              <a:t>. Что считать </a:t>
            </a:r>
            <a:r>
              <a:rPr lang="ru-RU" sz="4000" b="1" dirty="0"/>
              <a:t>корректным</a:t>
            </a:r>
            <a:r>
              <a:rPr lang="ru-RU" sz="4000" dirty="0"/>
              <a:t>, </a:t>
            </a:r>
            <a:br>
              <a:rPr lang="en-US" sz="4000" dirty="0"/>
            </a:br>
            <a:r>
              <a:rPr lang="ru-RU" sz="4000" dirty="0"/>
              <a:t>а что нет –</a:t>
            </a:r>
            <a:r>
              <a:rPr lang="en-US" sz="4000" dirty="0"/>
              <a:t> </a:t>
            </a:r>
            <a:r>
              <a:rPr lang="ru-RU" sz="4000" dirty="0"/>
              <a:t>определяет разработчик.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8797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712" y="169476"/>
            <a:ext cx="590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JavaScript</a:t>
            </a:r>
            <a:r>
              <a:rPr lang="ru-RU" sz="2800" b="1" dirty="0"/>
              <a:t>, формы и элементы ввода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1404060"/>
            <a:ext cx="7103320" cy="44012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Для </a:t>
            </a:r>
            <a:r>
              <a:rPr lang="en-US" sz="2800" i="1" dirty="0"/>
              <a:t>JavaScript’</a:t>
            </a:r>
            <a:r>
              <a:rPr lang="ru-RU" sz="2800" i="1" dirty="0"/>
              <a:t>а элементы ввода это текстовые поля. Получить (или установить) информацию из них можно обратившись к свойству </a:t>
            </a:r>
            <a:r>
              <a:rPr lang="en-US" sz="2800" b="1" i="1" dirty="0"/>
              <a:t>value</a:t>
            </a:r>
            <a:r>
              <a:rPr lang="en-US" sz="2800" i="1" dirty="0"/>
              <a:t> </a:t>
            </a:r>
            <a:r>
              <a:rPr lang="ru-RU" sz="2800" i="1" dirty="0"/>
              <a:t>элемента.</a:t>
            </a:r>
          </a:p>
          <a:p>
            <a:pPr algn="just"/>
            <a:endParaRPr lang="ru-RU" sz="2800" i="1" dirty="0"/>
          </a:p>
          <a:p>
            <a:pPr algn="just"/>
            <a:r>
              <a:rPr lang="ru-RU" sz="2800" i="1" dirty="0"/>
              <a:t>Но нам не обязательно проверять значение, мы можем «спросить» браузер считает ли он значение валидным, обратившись к методу </a:t>
            </a:r>
            <a:r>
              <a:rPr lang="en-US" sz="2800" b="1" i="1" dirty="0"/>
              <a:t>.</a:t>
            </a:r>
            <a:r>
              <a:rPr lang="en-US" sz="2800" b="1" i="1" dirty="0" err="1"/>
              <a:t>checkValidity</a:t>
            </a:r>
            <a:r>
              <a:rPr lang="en-US" sz="2800" b="1" i="1" dirty="0"/>
              <a:t>()</a:t>
            </a:r>
            <a:r>
              <a:rPr lang="ru-RU" sz="2800" b="1" i="1" dirty="0"/>
              <a:t> </a:t>
            </a:r>
            <a:r>
              <a:rPr lang="ru-RU" sz="2800" i="1" dirty="0"/>
              <a:t>элемента ввода.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60368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</a:t>
            </a:r>
            <a:r>
              <a:rPr lang="en-US" sz="3600" b="1" dirty="0"/>
              <a:t> .validity </a:t>
            </a:r>
            <a:r>
              <a:rPr lang="ru-RU" sz="3600" b="1" dirty="0"/>
              <a:t>элементов ввода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09329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ru-RU" sz="2400" b="1" dirty="0">
                <a:hlinkClick r:id="rId2"/>
              </a:rPr>
              <a:t>https://www.w3schools.com/js/js_validation_api.asp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925397"/>
            <a:ext cx="8136904" cy="4104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5560" y="5238651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Свойство </a:t>
            </a:r>
            <a:r>
              <a:rPr lang="en-US" dirty="0"/>
              <a:t>.</a:t>
            </a:r>
            <a:r>
              <a:rPr lang="en-US" b="1" dirty="0"/>
              <a:t>validity</a:t>
            </a:r>
            <a:r>
              <a:rPr lang="en-US" dirty="0"/>
              <a:t> </a:t>
            </a:r>
            <a:r>
              <a:rPr lang="ru-RU" dirty="0"/>
              <a:t>доступное у элементов ввода позволяет получить детальную информацию и проблемах при </a:t>
            </a:r>
            <a:r>
              <a:rPr lang="ru-RU" dirty="0" err="1"/>
              <a:t>валидации</a:t>
            </a:r>
            <a:r>
              <a:rPr lang="ru-RU" dirty="0"/>
              <a:t>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369316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uk-UA" sz="6000" b="1" dirty="0" err="1"/>
              <a:t>Немного</a:t>
            </a:r>
            <a:r>
              <a:rPr lang="uk-UA" sz="6000" b="1" dirty="0"/>
              <a:t> практики</a:t>
            </a:r>
          </a:p>
        </p:txBody>
      </p:sp>
    </p:spTree>
    <p:extLst>
      <p:ext uri="{BB962C8B-B14F-4D97-AF65-F5344CB8AC3E}">
        <p14:creationId xmlns:p14="http://schemas.microsoft.com/office/powerpoint/2010/main" val="334185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317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197768"/>
            <a:ext cx="12192000" cy="710952"/>
          </a:xfrm>
        </p:spPr>
        <p:txBody>
          <a:bodyPr>
            <a:normAutofit/>
          </a:bodyPr>
          <a:lstStyle/>
          <a:p>
            <a:r>
              <a:rPr lang="ru-RU" sz="3200" b="1" dirty="0"/>
              <a:t>Информация по платёжной карте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35879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1056" y="4929423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Сервис позволяют получить информацию в формате </a:t>
            </a:r>
            <a:r>
              <a:rPr lang="en-US" sz="2000" b="1" dirty="0"/>
              <a:t>JSON</a:t>
            </a:r>
            <a:r>
              <a:rPr lang="ru-RU" sz="2000" dirty="0"/>
              <a:t>. Но необходимо зарегистрироваться и получить ключ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5649503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https://binlist.net</a:t>
            </a:r>
            <a:r>
              <a:rPr lang="ru-RU" sz="2400" b="1" dirty="0"/>
              <a:t> </a:t>
            </a:r>
            <a:r>
              <a:rPr lang="en-US" sz="2400" b="1" dirty="0"/>
              <a:t>| </a:t>
            </a:r>
            <a:r>
              <a:rPr lang="en-US" sz="2400" b="1" dirty="0">
                <a:hlinkClick r:id="rId3"/>
              </a:rPr>
              <a:t>https://lookup.binlist.net</a:t>
            </a:r>
            <a:r>
              <a:rPr lang="en-US" sz="2400" b="1">
                <a:hlinkClick r:id="rId3"/>
              </a:rPr>
              <a:t>/536354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" y="6197242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Альтернативный сервис: </a:t>
            </a:r>
            <a:r>
              <a:rPr lang="en-US" sz="2000" b="1" dirty="0">
                <a:hlinkClick r:id="rId4"/>
              </a:rPr>
              <a:t>https://www.bincodes.com/api-bin-checker/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683" y="974251"/>
            <a:ext cx="5688632" cy="381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5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714144"/>
            <a:ext cx="12192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accent1"/>
                </a:solidFill>
              </a:rPr>
              <a:t>Концепция</a:t>
            </a:r>
            <a:r>
              <a:rPr lang="ru-RU" sz="6000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6000" b="1" dirty="0">
                <a:solidFill>
                  <a:srgbClr val="00B050"/>
                </a:solidFill>
              </a:rPr>
              <a:t>Single Page Application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836712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занятии…</a:t>
            </a: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5124" y="1912764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Задача: </a:t>
            </a:r>
            <a:r>
              <a:rPr lang="ru-RU" sz="2400" dirty="0"/>
              <a:t>Выбрать из строки корректные, </a:t>
            </a:r>
            <a:r>
              <a:rPr lang="ru-RU" sz="2400" b="1" dirty="0"/>
              <a:t>валидные</a:t>
            </a:r>
            <a:r>
              <a:rPr lang="ru-RU" sz="2400" dirty="0"/>
              <a:t>, номера банковских карт и вывести их в формате 4 блока по 4 цифры.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1330" y="4995173"/>
            <a:ext cx="7732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 в </a:t>
            </a:r>
            <a:r>
              <a:rPr lang="ru-RU" sz="2800" dirty="0" err="1"/>
              <a:t>репозитории</a:t>
            </a:r>
            <a:r>
              <a:rPr lang="ru-RU" sz="2800" dirty="0"/>
              <a:t> </a:t>
            </a:r>
            <a:br>
              <a:rPr lang="ru-RU" sz="2800" dirty="0"/>
            </a:br>
            <a:r>
              <a:rPr lang="ru-RU" sz="2800" dirty="0"/>
              <a:t>занятия: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/homework-template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#K.1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64953"/>
            <a:ext cx="7732588" cy="3530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59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17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1196752"/>
            <a:ext cx="5935594" cy="4313366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7392156" y="1916832"/>
            <a:ext cx="3888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Регулярные выражения </a:t>
            </a:r>
            <a:r>
              <a:rPr lang="ru-RU" sz="2800" dirty="0"/>
              <a:t>– язык шаблонов которыми проверяется нахождение в строке искомых элементов.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https://ru.wikibooks.org/wiki/</a:t>
            </a:r>
            <a:r>
              <a:rPr lang="ru-RU" sz="2000" b="1" dirty="0" err="1">
                <a:hlinkClick r:id="rId3"/>
              </a:rPr>
              <a:t>Регулярные_выражения</a:t>
            </a:r>
            <a:endParaRPr lang="ru-RU" sz="2000" b="1" dirty="0"/>
          </a:p>
          <a:p>
            <a:pPr algn="ctr"/>
            <a:r>
              <a:rPr lang="en-US" sz="2000" b="1" dirty="0">
                <a:hlinkClick r:id="rId4"/>
              </a:rPr>
              <a:t>https://uk.wikipedia.org/wiki/</a:t>
            </a:r>
            <a:r>
              <a:rPr lang="ru-RU" sz="2000" b="1" dirty="0" err="1">
                <a:hlinkClick r:id="rId4"/>
              </a:rPr>
              <a:t>Регулярний_вираз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86741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Работа с регулярными выражениями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885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5090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95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Регулярные выражения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3632" y="5046275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Методы строк и методы объекта </a:t>
            </a:r>
            <a:r>
              <a:rPr lang="en-US" sz="2400" i="1" dirty="0" err="1"/>
              <a:t>RegExp</a:t>
            </a:r>
            <a:r>
              <a:rPr lang="en-US" sz="2400" i="1" dirty="0"/>
              <a:t> </a:t>
            </a:r>
            <a:r>
              <a:rPr lang="ru-RU" sz="2400" i="1" dirty="0"/>
              <a:t>которые нам могут пригодиться.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89494" y="1517882"/>
            <a:ext cx="4213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BlinkMacSystemFont"/>
              </a:rPr>
              <a:t>RegExp.test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BlinkMacSystemFont"/>
              </a:rPr>
              <a:t>string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B05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B050"/>
              </a:solidFill>
              <a:latin typeface="BlinkMacSystemFon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69695" y="3282078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String.search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737822" y="2399980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String.match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3084" y="4164176"/>
            <a:ext cx="67858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String.replace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, </a:t>
            </a:r>
            <a:r>
              <a:rPr lang="en-US" sz="3200" b="1" i="1" dirty="0">
                <a:solidFill>
                  <a:srgbClr val="7030A0"/>
                </a:solidFill>
                <a:latin typeface="BlinkMacSystemFont"/>
              </a:rPr>
              <a:t>Function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230996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5191" y="404664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72" y="1233456"/>
            <a:ext cx="6884640" cy="5003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65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8114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735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Работы с регулярными выражениями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12188991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458091" y="5188999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ru-RU" sz="2800" dirty="0" err="1"/>
              <a:t>репозитории</a:t>
            </a:r>
            <a:r>
              <a:rPr lang="ru-RU" sz="2800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b="1" dirty="0" err="1">
                <a:solidFill>
                  <a:srgbClr val="0070C0"/>
                </a:solidFill>
              </a:rPr>
              <a:t>regexp</a:t>
            </a:r>
            <a:r>
              <a:rPr lang="en-US" sz="2800" b="1" dirty="0">
                <a:solidFill>
                  <a:srgbClr val="0070C0"/>
                </a:solidFill>
              </a:rPr>
              <a:t>-template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96480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9309</TotalTime>
  <Words>411</Words>
  <Application>Microsoft Office PowerPoint</Application>
  <PresentationFormat>Широкий екран</PresentationFormat>
  <Paragraphs>57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3" baseType="lpstr">
      <vt:lpstr>Arial</vt:lpstr>
      <vt:lpstr>BlinkMacSystemFont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Информация по платёжной карте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1248</cp:revision>
  <dcterms:created xsi:type="dcterms:W3CDTF">2014-11-20T09:08:59Z</dcterms:created>
  <dcterms:modified xsi:type="dcterms:W3CDTF">2023-06-15T06:12:54Z</dcterms:modified>
</cp:coreProperties>
</file>