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538" r:id="rId2"/>
    <p:sldId id="585" r:id="rId3"/>
    <p:sldId id="553" r:id="rId4"/>
    <p:sldId id="533" r:id="rId5"/>
    <p:sldId id="442" r:id="rId6"/>
    <p:sldId id="543" r:id="rId7"/>
    <p:sldId id="544" r:id="rId8"/>
    <p:sldId id="545" r:id="rId9"/>
    <p:sldId id="584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4A12D-AB78-4D17-9D59-A5FE140524AA}" v="1" dt="2023-06-18T08:52:04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BE567A4-5ED9-4BFD-91BD-E98169DD5952}"/>
    <pc:docChg chg="custSel addSld delSld modSld">
      <pc:chgData name="Anatoliy Kigel" userId="7432c6c4687b0a9c" providerId="LiveId" clId="{6BE567A4-5ED9-4BFD-91BD-E98169DD5952}" dt="2021-11-08T07:55:10.442" v="208" actId="113"/>
      <pc:docMkLst>
        <pc:docMk/>
      </pc:docMkLst>
      <pc:sldChg chg="del">
        <pc:chgData name="Anatoliy Kigel" userId="7432c6c4687b0a9c" providerId="LiveId" clId="{6BE567A4-5ED9-4BFD-91BD-E98169DD5952}" dt="2021-11-08T07:12:44.724" v="45" actId="2696"/>
        <pc:sldMkLst>
          <pc:docMk/>
          <pc:sldMk cId="1365862237" sldId="441"/>
        </pc:sldMkLst>
      </pc:sldChg>
      <pc:sldChg chg="modSp add mod">
        <pc:chgData name="Anatoliy Kigel" userId="7432c6c4687b0a9c" providerId="LiveId" clId="{6BE567A4-5ED9-4BFD-91BD-E98169DD5952}" dt="2021-11-08T07:12:51.150" v="48" actId="20577"/>
        <pc:sldMkLst>
          <pc:docMk/>
          <pc:sldMk cId="2781140308" sldId="441"/>
        </pc:sldMkLst>
        <pc:spChg chg="mod">
          <ac:chgData name="Anatoliy Kigel" userId="7432c6c4687b0a9c" providerId="LiveId" clId="{6BE567A4-5ED9-4BFD-91BD-E98169DD5952}" dt="2021-11-08T07:12:51.150" v="48" actId="20577"/>
          <ac:spMkLst>
            <pc:docMk/>
            <pc:sldMk cId="2781140308" sldId="44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6BE567A4-5ED9-4BFD-91BD-E98169DD5952}" dt="2021-11-08T07:53:58.701" v="202" actId="20577"/>
        <pc:sldMkLst>
          <pc:docMk/>
          <pc:sldMk cId="2977534443" sldId="442"/>
        </pc:sldMkLst>
        <pc:spChg chg="mod">
          <ac:chgData name="Anatoliy Kigel" userId="7432c6c4687b0a9c" providerId="LiveId" clId="{6BE567A4-5ED9-4BFD-91BD-E98169DD5952}" dt="2021-11-08T07:53:58.701" v="202" actId="20577"/>
          <ac:spMkLst>
            <pc:docMk/>
            <pc:sldMk cId="2977534443" sldId="442"/>
            <ac:spMk id="3" creationId="{00000000-0000-0000-0000-000000000000}"/>
          </ac:spMkLst>
        </pc:spChg>
        <pc:picChg chg="add mod">
          <ac:chgData name="Anatoliy Kigel" userId="7432c6c4687b0a9c" providerId="LiveId" clId="{6BE567A4-5ED9-4BFD-91BD-E98169DD5952}" dt="2021-11-08T07:53:43.711" v="197" actId="14100"/>
          <ac:picMkLst>
            <pc:docMk/>
            <pc:sldMk cId="2977534443" sldId="442"/>
            <ac:picMk id="4" creationId="{327FC318-B04E-4A11-B86C-595C0089BF48}"/>
          </ac:picMkLst>
        </pc:picChg>
        <pc:picChg chg="del">
          <ac:chgData name="Anatoliy Kigel" userId="7432c6c4687b0a9c" providerId="LiveId" clId="{6BE567A4-5ED9-4BFD-91BD-E98169DD5952}" dt="2021-11-08T07:53:39.167" v="195" actId="478"/>
          <ac:picMkLst>
            <pc:docMk/>
            <pc:sldMk cId="2977534443" sldId="442"/>
            <ac:picMk id="5" creationId="{32505E5B-93A6-46EE-BC84-DDBC2AC96AC0}"/>
          </ac:picMkLst>
        </pc:picChg>
      </pc:sldChg>
      <pc:sldChg chg="del">
        <pc:chgData name="Anatoliy Kigel" userId="7432c6c4687b0a9c" providerId="LiveId" clId="{6BE567A4-5ED9-4BFD-91BD-E98169DD5952}" dt="2021-11-08T07:12:24.038" v="43" actId="47"/>
        <pc:sldMkLst>
          <pc:docMk/>
          <pc:sldMk cId="6423114" sldId="510"/>
        </pc:sldMkLst>
      </pc:sldChg>
      <pc:sldChg chg="modSp mod">
        <pc:chgData name="Anatoliy Kigel" userId="7432c6c4687b0a9c" providerId="LiveId" clId="{6BE567A4-5ED9-4BFD-91BD-E98169DD5952}" dt="2021-11-08T07:12:49.120" v="47" actId="20577"/>
        <pc:sldMkLst>
          <pc:docMk/>
          <pc:sldMk cId="988551250" sldId="528"/>
        </pc:sldMkLst>
        <pc:spChg chg="mod">
          <ac:chgData name="Anatoliy Kigel" userId="7432c6c4687b0a9c" providerId="LiveId" clId="{6BE567A4-5ED9-4BFD-91BD-E98169DD5952}" dt="2021-11-08T07:12:49.120" v="47" actId="20577"/>
          <ac:spMkLst>
            <pc:docMk/>
            <pc:sldMk cId="988551250" sldId="5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13:18.023" v="51" actId="20577"/>
        <pc:sldMkLst>
          <pc:docMk/>
          <pc:sldMk cId="3655498139" sldId="533"/>
        </pc:sldMkLst>
        <pc:spChg chg="mod">
          <ac:chgData name="Anatoliy Kigel" userId="7432c6c4687b0a9c" providerId="LiveId" clId="{6BE567A4-5ED9-4BFD-91BD-E98169DD5952}" dt="2021-11-08T07:13:18.023" v="51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01:35.295" v="39" actId="20577"/>
        <pc:sldMkLst>
          <pc:docMk/>
          <pc:sldMk cId="4163464069" sldId="538"/>
        </pc:sldMkLst>
        <pc:spChg chg="mod">
          <ac:chgData name="Anatoliy Kigel" userId="7432c6c4687b0a9c" providerId="LiveId" clId="{6BE567A4-5ED9-4BFD-91BD-E98169DD5952}" dt="2021-11-08T07:01:35.295" v="39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">
        <pc:chgData name="Anatoliy Kigel" userId="7432c6c4687b0a9c" providerId="LiveId" clId="{6BE567A4-5ED9-4BFD-91BD-E98169DD5952}" dt="2021-11-08T07:12:46.427" v="46"/>
        <pc:sldMkLst>
          <pc:docMk/>
          <pc:sldMk cId="196480327" sldId="541"/>
        </pc:sldMkLst>
      </pc:sldChg>
      <pc:sldChg chg="del">
        <pc:chgData name="Anatoliy Kigel" userId="7432c6c4687b0a9c" providerId="LiveId" clId="{6BE567A4-5ED9-4BFD-91BD-E98169DD5952}" dt="2021-11-08T07:12:44.724" v="45" actId="2696"/>
        <pc:sldMkLst>
          <pc:docMk/>
          <pc:sldMk cId="1225981283" sldId="541"/>
        </pc:sldMkLst>
      </pc:sldChg>
      <pc:sldChg chg="modSp mod">
        <pc:chgData name="Anatoliy Kigel" userId="7432c6c4687b0a9c" providerId="LiveId" clId="{6BE567A4-5ED9-4BFD-91BD-E98169DD5952}" dt="2021-11-08T07:24:37.152" v="64" actId="20577"/>
        <pc:sldMkLst>
          <pc:docMk/>
          <pc:sldMk cId="433616710" sldId="543"/>
        </pc:sldMkLst>
        <pc:spChg chg="mod">
          <ac:chgData name="Anatoliy Kigel" userId="7432c6c4687b0a9c" providerId="LiveId" clId="{6BE567A4-5ED9-4BFD-91BD-E98169DD5952}" dt="2021-11-08T07:24:37.152" v="64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25:00.781" v="103" actId="1035"/>
        <pc:sldMkLst>
          <pc:docMk/>
          <pc:sldMk cId="430255524" sldId="544"/>
        </pc:sldMkLst>
        <pc:spChg chg="mod">
          <ac:chgData name="Anatoliy Kigel" userId="7432c6c4687b0a9c" providerId="LiveId" clId="{6BE567A4-5ED9-4BFD-91BD-E98169DD5952}" dt="2021-11-08T07:24:57.118" v="99" actId="404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6BE567A4-5ED9-4BFD-91BD-E98169DD5952}" dt="2021-11-08T07:25:00.781" v="103" actId="1035"/>
          <ac:spMkLst>
            <pc:docMk/>
            <pc:sldMk cId="430255524" sldId="54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44:58.532" v="105" actId="6549"/>
        <pc:sldMkLst>
          <pc:docMk/>
          <pc:sldMk cId="3380597663" sldId="547"/>
        </pc:sldMkLst>
        <pc:spChg chg="mod">
          <ac:chgData name="Anatoliy Kigel" userId="7432c6c4687b0a9c" providerId="LiveId" clId="{6BE567A4-5ED9-4BFD-91BD-E98169DD5952}" dt="2021-11-08T07:44:58.532" v="105" actId="6549"/>
          <ac:spMkLst>
            <pc:docMk/>
            <pc:sldMk cId="3380597663" sldId="547"/>
            <ac:spMk id="9" creationId="{00000000-0000-0000-0000-000000000000}"/>
          </ac:spMkLst>
        </pc:spChg>
      </pc:sldChg>
      <pc:sldChg chg="del">
        <pc:chgData name="Anatoliy Kigel" userId="7432c6c4687b0a9c" providerId="LiveId" clId="{6BE567A4-5ED9-4BFD-91BD-E98169DD5952}" dt="2021-11-08T07:12:24.038" v="43" actId="47"/>
        <pc:sldMkLst>
          <pc:docMk/>
          <pc:sldMk cId="2085824863" sldId="549"/>
        </pc:sldMkLst>
      </pc:sldChg>
      <pc:sldChg chg="addSp delSp modSp mod">
        <pc:chgData name="Anatoliy Kigel" userId="7432c6c4687b0a9c" providerId="LiveId" clId="{6BE567A4-5ED9-4BFD-91BD-E98169DD5952}" dt="2021-11-08T07:55:10.442" v="208" actId="113"/>
        <pc:sldMkLst>
          <pc:docMk/>
          <pc:sldMk cId="3390331817" sldId="584"/>
        </pc:sldMkLst>
        <pc:spChg chg="add mod">
          <ac:chgData name="Anatoliy Kigel" userId="7432c6c4687b0a9c" providerId="LiveId" clId="{6BE567A4-5ED9-4BFD-91BD-E98169DD5952}" dt="2021-11-08T07:46:13.478" v="111" actId="14100"/>
          <ac:spMkLst>
            <pc:docMk/>
            <pc:sldMk cId="3390331817" sldId="584"/>
            <ac:spMk id="5" creationId="{AF0B888C-C852-410E-87ED-05B50A43B33A}"/>
          </ac:spMkLst>
        </pc:spChg>
        <pc:spChg chg="mod">
          <ac:chgData name="Anatoliy Kigel" userId="7432c6c4687b0a9c" providerId="LiveId" clId="{6BE567A4-5ED9-4BFD-91BD-E98169DD5952}" dt="2021-11-08T07:48:35.116" v="194" actId="1035"/>
          <ac:spMkLst>
            <pc:docMk/>
            <pc:sldMk cId="3390331817" sldId="584"/>
            <ac:spMk id="6" creationId="{ABA43070-33C4-4988-83D7-C61A263CB072}"/>
          </ac:spMkLst>
        </pc:spChg>
        <pc:spChg chg="del mod">
          <ac:chgData name="Anatoliy Kigel" userId="7432c6c4687b0a9c" providerId="LiveId" clId="{6BE567A4-5ED9-4BFD-91BD-E98169DD5952}" dt="2021-11-08T07:46:22.009" v="114" actId="21"/>
          <ac:spMkLst>
            <pc:docMk/>
            <pc:sldMk cId="3390331817" sldId="584"/>
            <ac:spMk id="7" creationId="{AF0B888C-C852-410E-87ED-05B50A43B33A}"/>
          </ac:spMkLst>
        </pc:spChg>
        <pc:spChg chg="add mod">
          <ac:chgData name="Anatoliy Kigel" userId="7432c6c4687b0a9c" providerId="LiveId" clId="{6BE567A4-5ED9-4BFD-91BD-E98169DD5952}" dt="2021-11-08T07:55:10.442" v="208" actId="113"/>
          <ac:spMkLst>
            <pc:docMk/>
            <pc:sldMk cId="3390331817" sldId="584"/>
            <ac:spMk id="8" creationId="{BD30F48A-C7F2-4B7D-B26A-B7928643EBE2}"/>
          </ac:spMkLst>
        </pc:spChg>
        <pc:spChg chg="add del mod">
          <ac:chgData name="Anatoliy Kigel" userId="7432c6c4687b0a9c" providerId="LiveId" clId="{6BE567A4-5ED9-4BFD-91BD-E98169DD5952}" dt="2021-11-08T07:47:21.060" v="193" actId="478"/>
          <ac:spMkLst>
            <pc:docMk/>
            <pc:sldMk cId="3390331817" sldId="584"/>
            <ac:spMk id="9" creationId="{B194B4AE-A3A2-431A-8C48-E224362031CC}"/>
          </ac:spMkLst>
        </pc:spChg>
      </pc:sldChg>
    </pc:docChg>
  </pc:docChgLst>
  <pc:docChgLst>
    <pc:chgData name="Anatoliy Kigel" userId="7432c6c4687b0a9c" providerId="LiveId" clId="{CAC4A12D-AB78-4D17-9D59-A5FE140524AA}"/>
    <pc:docChg chg="undo custSel addSld delSld modSld">
      <pc:chgData name="Anatoliy Kigel" userId="7432c6c4687b0a9c" providerId="LiveId" clId="{CAC4A12D-AB78-4D17-9D59-A5FE140524AA}" dt="2023-06-18T08:54:47.532" v="68" actId="1036"/>
      <pc:docMkLst>
        <pc:docMk/>
      </pc:docMkLst>
      <pc:sldChg chg="del">
        <pc:chgData name="Anatoliy Kigel" userId="7432c6c4687b0a9c" providerId="LiveId" clId="{CAC4A12D-AB78-4D17-9D59-A5FE140524AA}" dt="2023-06-18T08:52:15.105" v="51" actId="47"/>
        <pc:sldMkLst>
          <pc:docMk/>
          <pc:sldMk cId="2781140308" sldId="441"/>
        </pc:sldMkLst>
      </pc:sldChg>
      <pc:sldChg chg="del">
        <pc:chgData name="Anatoliy Kigel" userId="7432c6c4687b0a9c" providerId="LiveId" clId="{CAC4A12D-AB78-4D17-9D59-A5FE140524AA}" dt="2023-06-18T08:52:15.105" v="51" actId="47"/>
        <pc:sldMkLst>
          <pc:docMk/>
          <pc:sldMk cId="1168196594" sldId="525"/>
        </pc:sldMkLst>
      </pc:sldChg>
      <pc:sldChg chg="del">
        <pc:chgData name="Anatoliy Kigel" userId="7432c6c4687b0a9c" providerId="LiveId" clId="{CAC4A12D-AB78-4D17-9D59-A5FE140524AA}" dt="2023-06-18T08:52:15.105" v="51" actId="47"/>
        <pc:sldMkLst>
          <pc:docMk/>
          <pc:sldMk cId="3867411776" sldId="526"/>
        </pc:sldMkLst>
      </pc:sldChg>
      <pc:sldChg chg="del">
        <pc:chgData name="Anatoliy Kigel" userId="7432c6c4687b0a9c" providerId="LiveId" clId="{CAC4A12D-AB78-4D17-9D59-A5FE140524AA}" dt="2023-06-18T08:52:15.105" v="51" actId="47"/>
        <pc:sldMkLst>
          <pc:docMk/>
          <pc:sldMk cId="988551250" sldId="528"/>
        </pc:sldMkLst>
      </pc:sldChg>
      <pc:sldChg chg="del">
        <pc:chgData name="Anatoliy Kigel" userId="7432c6c4687b0a9c" providerId="LiveId" clId="{CAC4A12D-AB78-4D17-9D59-A5FE140524AA}" dt="2023-06-18T08:52:15.105" v="51" actId="47"/>
        <pc:sldMkLst>
          <pc:docMk/>
          <pc:sldMk cId="2309967728" sldId="529"/>
        </pc:sldMkLst>
      </pc:sldChg>
      <pc:sldChg chg="del">
        <pc:chgData name="Anatoliy Kigel" userId="7432c6c4687b0a9c" providerId="LiveId" clId="{CAC4A12D-AB78-4D17-9D59-A5FE140524AA}" dt="2023-06-18T08:52:15.105" v="51" actId="47"/>
        <pc:sldMkLst>
          <pc:docMk/>
          <pc:sldMk cId="2065659501" sldId="530"/>
        </pc:sldMkLst>
      </pc:sldChg>
      <pc:sldChg chg="del">
        <pc:chgData name="Anatoliy Kigel" userId="7432c6c4687b0a9c" providerId="LiveId" clId="{CAC4A12D-AB78-4D17-9D59-A5FE140524AA}" dt="2023-06-18T08:52:15.105" v="51" actId="47"/>
        <pc:sldMkLst>
          <pc:docMk/>
          <pc:sldMk cId="3693161291" sldId="531"/>
        </pc:sldMkLst>
      </pc:sldChg>
      <pc:sldChg chg="modSp mod">
        <pc:chgData name="Anatoliy Kigel" userId="7432c6c4687b0a9c" providerId="LiveId" clId="{CAC4A12D-AB78-4D17-9D59-A5FE140524AA}" dt="2023-06-18T08:54:29.701" v="66" actId="20577"/>
        <pc:sldMkLst>
          <pc:docMk/>
          <pc:sldMk cId="3655498139" sldId="533"/>
        </pc:sldMkLst>
        <pc:spChg chg="mod">
          <ac:chgData name="Anatoliy Kigel" userId="7432c6c4687b0a9c" providerId="LiveId" clId="{CAC4A12D-AB78-4D17-9D59-A5FE140524AA}" dt="2023-06-18T08:54:29.701" v="66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del">
        <pc:chgData name="Anatoliy Kigel" userId="7432c6c4687b0a9c" providerId="LiveId" clId="{CAC4A12D-AB78-4D17-9D59-A5FE140524AA}" dt="2023-06-18T08:52:15.105" v="51" actId="47"/>
        <pc:sldMkLst>
          <pc:docMk/>
          <pc:sldMk cId="603685905" sldId="535"/>
        </pc:sldMkLst>
      </pc:sldChg>
      <pc:sldChg chg="modSp mod">
        <pc:chgData name="Anatoliy Kigel" userId="7432c6c4687b0a9c" providerId="LiveId" clId="{CAC4A12D-AB78-4D17-9D59-A5FE140524AA}" dt="2023-06-18T08:54:37.027" v="67" actId="207"/>
        <pc:sldMkLst>
          <pc:docMk/>
          <pc:sldMk cId="4163464069" sldId="538"/>
        </pc:sldMkLst>
        <pc:spChg chg="mod">
          <ac:chgData name="Anatoliy Kigel" userId="7432c6c4687b0a9c" providerId="LiveId" clId="{CAC4A12D-AB78-4D17-9D59-A5FE140524AA}" dt="2023-06-18T08:54:37.027" v="67" actId="207"/>
          <ac:spMkLst>
            <pc:docMk/>
            <pc:sldMk cId="4163464069" sldId="538"/>
            <ac:spMk id="9" creationId="{00000000-0000-0000-0000-000000000000}"/>
          </ac:spMkLst>
        </pc:spChg>
      </pc:sldChg>
      <pc:sldChg chg="del">
        <pc:chgData name="Anatoliy Kigel" userId="7432c6c4687b0a9c" providerId="LiveId" clId="{CAC4A12D-AB78-4D17-9D59-A5FE140524AA}" dt="2023-06-18T08:52:15.105" v="51" actId="47"/>
        <pc:sldMkLst>
          <pc:docMk/>
          <pc:sldMk cId="2420826878" sldId="539"/>
        </pc:sldMkLst>
      </pc:sldChg>
      <pc:sldChg chg="del">
        <pc:chgData name="Anatoliy Kigel" userId="7432c6c4687b0a9c" providerId="LiveId" clId="{CAC4A12D-AB78-4D17-9D59-A5FE140524AA}" dt="2023-06-18T08:52:15.105" v="51" actId="47"/>
        <pc:sldMkLst>
          <pc:docMk/>
          <pc:sldMk cId="739356482" sldId="540"/>
        </pc:sldMkLst>
      </pc:sldChg>
      <pc:sldChg chg="del">
        <pc:chgData name="Anatoliy Kigel" userId="7432c6c4687b0a9c" providerId="LiveId" clId="{CAC4A12D-AB78-4D17-9D59-A5FE140524AA}" dt="2023-06-18T08:52:15.105" v="51" actId="47"/>
        <pc:sldMkLst>
          <pc:docMk/>
          <pc:sldMk cId="196480327" sldId="541"/>
        </pc:sldMkLst>
      </pc:sldChg>
      <pc:sldChg chg="del">
        <pc:chgData name="Anatoliy Kigel" userId="7432c6c4687b0a9c" providerId="LiveId" clId="{CAC4A12D-AB78-4D17-9D59-A5FE140524AA}" dt="2023-06-18T08:52:15.105" v="51" actId="47"/>
        <pc:sldMkLst>
          <pc:docMk/>
          <pc:sldMk cId="287971584" sldId="542"/>
        </pc:sldMkLst>
      </pc:sldChg>
      <pc:sldChg chg="modSp mod">
        <pc:chgData name="Anatoliy Kigel" userId="7432c6c4687b0a9c" providerId="LiveId" clId="{CAC4A12D-AB78-4D17-9D59-A5FE140524AA}" dt="2023-06-18T08:54:01.732" v="63" actId="1035"/>
        <pc:sldMkLst>
          <pc:docMk/>
          <pc:sldMk cId="430255524" sldId="544"/>
        </pc:sldMkLst>
        <pc:spChg chg="mod">
          <ac:chgData name="Anatoliy Kigel" userId="7432c6c4687b0a9c" providerId="LiveId" clId="{CAC4A12D-AB78-4D17-9D59-A5FE140524AA}" dt="2023-06-18T08:53:58.621" v="60" actId="20577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CAC4A12D-AB78-4D17-9D59-A5FE140524AA}" dt="2023-06-18T08:54:01.732" v="63" actId="1035"/>
          <ac:spMkLst>
            <pc:docMk/>
            <pc:sldMk cId="430255524" sldId="544"/>
            <ac:spMk id="5" creationId="{00000000-0000-0000-0000-000000000000}"/>
          </ac:spMkLst>
        </pc:spChg>
      </pc:sldChg>
      <pc:sldChg chg="del">
        <pc:chgData name="Anatoliy Kigel" userId="7432c6c4687b0a9c" providerId="LiveId" clId="{CAC4A12D-AB78-4D17-9D59-A5FE140524AA}" dt="2023-06-18T08:52:27.654" v="54" actId="47"/>
        <pc:sldMkLst>
          <pc:docMk/>
          <pc:sldMk cId="3380597663" sldId="547"/>
        </pc:sldMkLst>
      </pc:sldChg>
      <pc:sldChg chg="modSp add mod">
        <pc:chgData name="Anatoliy Kigel" userId="7432c6c4687b0a9c" providerId="LiveId" clId="{CAC4A12D-AB78-4D17-9D59-A5FE140524AA}" dt="2023-06-18T08:54:47.532" v="68" actId="1036"/>
        <pc:sldMkLst>
          <pc:docMk/>
          <pc:sldMk cId="60902838" sldId="553"/>
        </pc:sldMkLst>
        <pc:picChg chg="mod">
          <ac:chgData name="Anatoliy Kigel" userId="7432c6c4687b0a9c" providerId="LiveId" clId="{CAC4A12D-AB78-4D17-9D59-A5FE140524AA}" dt="2023-06-18T08:54:47.532" v="68" actId="1036"/>
          <ac:picMkLst>
            <pc:docMk/>
            <pc:sldMk cId="60902838" sldId="553"/>
            <ac:picMk id="2052" creationId="{00000000-0000-0000-0000-000000000000}"/>
          </ac:picMkLst>
        </pc:picChg>
      </pc:sldChg>
      <pc:sldChg chg="modSp mod">
        <pc:chgData name="Anatoliy Kigel" userId="7432c6c4687b0a9c" providerId="LiveId" clId="{CAC4A12D-AB78-4D17-9D59-A5FE140524AA}" dt="2023-06-18T08:52:45.775" v="57" actId="20577"/>
        <pc:sldMkLst>
          <pc:docMk/>
          <pc:sldMk cId="3390331817" sldId="584"/>
        </pc:sldMkLst>
        <pc:spChg chg="mod">
          <ac:chgData name="Anatoliy Kigel" userId="7432c6c4687b0a9c" providerId="LiveId" clId="{CAC4A12D-AB78-4D17-9D59-A5FE140524AA}" dt="2023-06-18T08:52:45.775" v="57" actId="20577"/>
          <ac:spMkLst>
            <pc:docMk/>
            <pc:sldMk cId="3390331817" sldId="584"/>
            <ac:spMk id="6" creationId="{ABA43070-33C4-4988-83D7-C61A263CB072}"/>
          </ac:spMkLst>
        </pc:spChg>
      </pc:sldChg>
      <pc:sldChg chg="add">
        <pc:chgData name="Anatoliy Kigel" userId="7432c6c4687b0a9c" providerId="LiveId" clId="{CAC4A12D-AB78-4D17-9D59-A5FE140524AA}" dt="2023-06-18T08:52:04.889" v="50"/>
        <pc:sldMkLst>
          <pc:docMk/>
          <pc:sldMk cId="1025359816" sldId="585"/>
        </pc:sldMkLst>
      </pc:sldChg>
    </pc:docChg>
  </pc:docChgLst>
  <pc:docChgLst>
    <pc:chgData name="Anatoliy Kigel" userId="7432c6c4687b0a9c" providerId="LiveId" clId="{3DC5AC26-4F42-46A2-82E2-9FC682026282}"/>
    <pc:docChg chg="undo redo custSel modSld">
      <pc:chgData name="Anatoliy Kigel" userId="7432c6c4687b0a9c" providerId="LiveId" clId="{3DC5AC26-4F42-46A2-82E2-9FC682026282}" dt="2021-11-09T16:37:57.570" v="26" actId="20577"/>
      <pc:docMkLst>
        <pc:docMk/>
      </pc:docMkLst>
      <pc:sldChg chg="modSp mod">
        <pc:chgData name="Anatoliy Kigel" userId="7432c6c4687b0a9c" providerId="LiveId" clId="{3DC5AC26-4F42-46A2-82E2-9FC682026282}" dt="2021-11-09T16:37:57.570" v="26" actId="20577"/>
        <pc:sldMkLst>
          <pc:docMk/>
          <pc:sldMk cId="3390331817" sldId="584"/>
        </pc:sldMkLst>
        <pc:spChg chg="mod">
          <ac:chgData name="Anatoliy Kigel" userId="7432c6c4687b0a9c" providerId="LiveId" clId="{3DC5AC26-4F42-46A2-82E2-9FC682026282}" dt="2021-11-09T16:37:57.570" v="26" actId="20577"/>
          <ac:spMkLst>
            <pc:docMk/>
            <pc:sldMk cId="3390331817" sldId="584"/>
            <ac:spMk id="8" creationId="{BD30F48A-C7F2-4B7D-B26A-B7928643EBE2}"/>
          </ac:spMkLst>
        </pc:spChg>
      </pc:sldChg>
    </pc:docChg>
  </pc:docChgLst>
  <pc:docChgLst>
    <pc:chgData name="Anatoliy Kigel" userId="7432c6c4687b0a9c" providerId="LiveId" clId="{02CDA2EB-EE2D-497D-8631-9A667336BF04}"/>
    <pc:docChg chg="addSld delSld modSld">
      <pc:chgData name="Anatoliy Kigel" userId="7432c6c4687b0a9c" providerId="LiveId" clId="{02CDA2EB-EE2D-497D-8631-9A667336BF04}" dt="2021-07-14T08:42:50.604" v="5" actId="20577"/>
      <pc:docMkLst>
        <pc:docMk/>
      </pc:docMkLst>
      <pc:sldChg chg="modSp add mod">
        <pc:chgData name="Anatoliy Kigel" userId="7432c6c4687b0a9c" providerId="LiveId" clId="{02CDA2EB-EE2D-497D-8631-9A667336BF04}" dt="2021-07-14T08:42:29.051" v="3" actId="20577"/>
        <pc:sldMkLst>
          <pc:docMk/>
          <pc:sldMk cId="1365862237" sldId="441"/>
        </pc:sldMkLst>
        <pc:spChg chg="mod">
          <ac:chgData name="Anatoliy Kigel" userId="7432c6c4687b0a9c" providerId="LiveId" clId="{02CDA2EB-EE2D-497D-8631-9A667336BF04}" dt="2021-07-14T08:42:29.051" v="3" actId="20577"/>
          <ac:spMkLst>
            <pc:docMk/>
            <pc:sldMk cId="1365862237" sldId="441"/>
            <ac:spMk id="5" creationId="{00000000-0000-0000-0000-000000000000}"/>
          </ac:spMkLst>
        </pc:spChg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1399721409" sldId="441"/>
        </pc:sldMkLst>
      </pc:sldChg>
      <pc:sldChg chg="modSp mod">
        <pc:chgData name="Anatoliy Kigel" userId="7432c6c4687b0a9c" providerId="LiveId" clId="{02CDA2EB-EE2D-497D-8631-9A667336BF04}" dt="2021-07-14T08:42:31.381" v="4" actId="20577"/>
        <pc:sldMkLst>
          <pc:docMk/>
          <pc:sldMk cId="988551250" sldId="528"/>
        </pc:sldMkLst>
        <pc:spChg chg="mod">
          <ac:chgData name="Anatoliy Kigel" userId="7432c6c4687b0a9c" providerId="LiveId" clId="{02CDA2EB-EE2D-497D-8631-9A667336BF04}" dt="2021-07-14T08:42:31.381" v="4" actId="20577"/>
          <ac:spMkLst>
            <pc:docMk/>
            <pc:sldMk cId="988551250" sldId="5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02CDA2EB-EE2D-497D-8631-9A667336BF04}" dt="2021-07-14T08:42:50.604" v="5" actId="20577"/>
        <pc:sldMkLst>
          <pc:docMk/>
          <pc:sldMk cId="739356482" sldId="540"/>
        </pc:sldMkLst>
        <pc:spChg chg="mod">
          <ac:chgData name="Anatoliy Kigel" userId="7432c6c4687b0a9c" providerId="LiveId" clId="{02CDA2EB-EE2D-497D-8631-9A667336BF04}" dt="2021-07-14T08:42:50.604" v="5" actId="20577"/>
          <ac:spMkLst>
            <pc:docMk/>
            <pc:sldMk cId="739356482" sldId="540"/>
            <ac:spMk id="5" creationId="{00000000-0000-0000-0000-000000000000}"/>
          </ac:spMkLst>
        </pc:spChg>
      </pc:sldChg>
      <pc:sldChg chg="add">
        <pc:chgData name="Anatoliy Kigel" userId="7432c6c4687b0a9c" providerId="LiveId" clId="{02CDA2EB-EE2D-497D-8631-9A667336BF04}" dt="2021-07-14T08:42:24.046" v="1"/>
        <pc:sldMkLst>
          <pc:docMk/>
          <pc:sldMk cId="1225981283" sldId="541"/>
        </pc:sldMkLst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3523060170" sldId="541"/>
        </pc:sldMkLst>
      </pc:sldChg>
    </pc:docChg>
  </pc:docChgLst>
  <pc:docChgLst>
    <pc:chgData name="Anatoliy Kigel" userId="7432c6c4687b0a9c" providerId="LiveId" clId="{DC344F45-08BD-4167-8584-75FE5724F2AB}"/>
    <pc:docChg chg="undo custSel addSld delSld modSld sldOrd">
      <pc:chgData name="Anatoliy Kigel" userId="7432c6c4687b0a9c" providerId="LiveId" clId="{DC344F45-08BD-4167-8584-75FE5724F2AB}" dt="2021-04-02T11:03:55.091" v="256" actId="113"/>
      <pc:docMkLst>
        <pc:docMk/>
      </pc:docMkLst>
      <pc:sldChg chg="del">
        <pc:chgData name="Anatoliy Kigel" userId="7432c6c4687b0a9c" providerId="LiveId" clId="{DC344F45-08BD-4167-8584-75FE5724F2AB}" dt="2021-04-02T10:56:22.279" v="10" actId="47"/>
        <pc:sldMkLst>
          <pc:docMk/>
          <pc:sldMk cId="3052163353" sldId="508"/>
        </pc:sldMkLst>
      </pc:sldChg>
      <pc:sldChg chg="del">
        <pc:chgData name="Anatoliy Kigel" userId="7432c6c4687b0a9c" providerId="LiveId" clId="{DC344F45-08BD-4167-8584-75FE5724F2AB}" dt="2021-04-02T10:57:20.505" v="11" actId="47"/>
        <pc:sldMkLst>
          <pc:docMk/>
          <pc:sldMk cId="2830833943" sldId="536"/>
        </pc:sldMkLst>
      </pc:sldChg>
      <pc:sldChg chg="del">
        <pc:chgData name="Anatoliy Kigel" userId="7432c6c4687b0a9c" providerId="LiveId" clId="{DC344F45-08BD-4167-8584-75FE5724F2AB}" dt="2021-04-02T11:03:32.950" v="254" actId="47"/>
        <pc:sldMkLst>
          <pc:docMk/>
          <pc:sldMk cId="3253984686" sldId="548"/>
        </pc:sldMkLst>
      </pc:sldChg>
      <pc:sldChg chg="addSp delSp modSp add mod">
        <pc:chgData name="Anatoliy Kigel" userId="7432c6c4687b0a9c" providerId="LiveId" clId="{DC344F45-08BD-4167-8584-75FE5724F2AB}" dt="2021-04-02T11:03:55.091" v="256" actId="113"/>
        <pc:sldMkLst>
          <pc:docMk/>
          <pc:sldMk cId="2085824863" sldId="549"/>
        </pc:sldMkLst>
        <pc:spChg chg="add mod">
          <ac:chgData name="Anatoliy Kigel" userId="7432c6c4687b0a9c" providerId="LiveId" clId="{DC344F45-08BD-4167-8584-75FE5724F2AB}" dt="2021-04-02T11:03:55.091" v="256" actId="113"/>
          <ac:spMkLst>
            <pc:docMk/>
            <pc:sldMk cId="2085824863" sldId="549"/>
            <ac:spMk id="8" creationId="{B924B2B4-5596-4C62-BB22-3C59A3A1A658}"/>
          </ac:spMkLst>
        </pc:spChg>
        <pc:spChg chg="del">
          <ac:chgData name="Anatoliy Kigel" userId="7432c6c4687b0a9c" providerId="LiveId" clId="{DC344F45-08BD-4167-8584-75FE5724F2AB}" dt="2021-04-02T10:55:59.512" v="1" actId="478"/>
          <ac:spMkLst>
            <pc:docMk/>
            <pc:sldMk cId="2085824863" sldId="549"/>
            <ac:spMk id="11" creationId="{00000000-0000-0000-0000-000000000000}"/>
          </ac:spMkLst>
        </pc:spChg>
        <pc:spChg chg="mod">
          <ac:chgData name="Anatoliy Kigel" userId="7432c6c4687b0a9c" providerId="LiveId" clId="{DC344F45-08BD-4167-8584-75FE5724F2AB}" dt="2021-04-02T10:57:42.895" v="60" actId="6549"/>
          <ac:spMkLst>
            <pc:docMk/>
            <pc:sldMk cId="2085824863" sldId="549"/>
            <ac:spMk id="12" creationId="{00000000-0000-0000-0000-000000000000}"/>
          </ac:spMkLst>
        </pc:spChg>
      </pc:sldChg>
      <pc:sldChg chg="addSp delSp modSp add mod ord">
        <pc:chgData name="Anatoliy Kigel" userId="7432c6c4687b0a9c" providerId="LiveId" clId="{DC344F45-08BD-4167-8584-75FE5724F2AB}" dt="2021-04-02T11:03:28.218" v="253" actId="1076"/>
        <pc:sldMkLst>
          <pc:docMk/>
          <pc:sldMk cId="3745595268" sldId="550"/>
        </pc:sldMkLst>
        <pc:spChg chg="del">
          <ac:chgData name="Anatoliy Kigel" userId="7432c6c4687b0a9c" providerId="LiveId" clId="{DC344F45-08BD-4167-8584-75FE5724F2AB}" dt="2021-04-02T11:01:57.211" v="74" actId="478"/>
          <ac:spMkLst>
            <pc:docMk/>
            <pc:sldMk cId="3745595268" sldId="550"/>
            <ac:spMk id="3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3:28.218" v="253" actId="1076"/>
          <ac:spMkLst>
            <pc:docMk/>
            <pc:sldMk cId="3745595268" sldId="550"/>
            <ac:spMk id="8" creationId="{F6659F58-75C0-4D91-8CBF-696A79D447EB}"/>
          </ac:spMkLst>
        </pc:spChg>
        <pc:spChg chg="del">
          <ac:chgData name="Anatoliy Kigel" userId="7432c6c4687b0a9c" providerId="LiveId" clId="{DC344F45-08BD-4167-8584-75FE5724F2AB}" dt="2021-04-02T11:01:39.809" v="70" actId="478"/>
          <ac:spMkLst>
            <pc:docMk/>
            <pc:sldMk cId="3745595268" sldId="550"/>
            <ac:spMk id="9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1:58.376" v="76" actId="1036"/>
          <ac:spMkLst>
            <pc:docMk/>
            <pc:sldMk cId="3745595268" sldId="550"/>
            <ac:spMk id="10" creationId="{96BCDC25-615D-4070-B201-4DCCAE10EFD1}"/>
          </ac:spMkLst>
        </pc:spChg>
        <pc:picChg chg="del">
          <ac:chgData name="Anatoliy Kigel" userId="7432c6c4687b0a9c" providerId="LiveId" clId="{DC344F45-08BD-4167-8584-75FE5724F2AB}" dt="2021-04-02T11:01:20.154" v="64" actId="478"/>
          <ac:picMkLst>
            <pc:docMk/>
            <pc:sldMk cId="3745595268" sldId="550"/>
            <ac:picMk id="4" creationId="{00000000-0000-0000-0000-000000000000}"/>
          </ac:picMkLst>
        </pc:picChg>
        <pc:picChg chg="add mod">
          <ac:chgData name="Anatoliy Kigel" userId="7432c6c4687b0a9c" providerId="LiveId" clId="{DC344F45-08BD-4167-8584-75FE5724F2AB}" dt="2021-04-02T11:01:59.592" v="82" actId="1035"/>
          <ac:picMkLst>
            <pc:docMk/>
            <pc:sldMk cId="3745595268" sldId="550"/>
            <ac:picMk id="5" creationId="{BF4AD5BE-6429-4D99-B86D-84A3E91E541F}"/>
          </ac:picMkLst>
        </pc:picChg>
      </pc:sldChg>
    </pc:docChg>
  </pc:docChgLst>
  <pc:docChgLst>
    <pc:chgData name="Anatoliy Kigel" userId="7432c6c4687b0a9c" providerId="LiveId" clId="{D29A6FE8-0CA5-477D-9A15-F02EF577E4C0}"/>
    <pc:docChg chg="modSld">
      <pc:chgData name="Anatoliy Kigel" userId="7432c6c4687b0a9c" providerId="LiveId" clId="{D29A6FE8-0CA5-477D-9A15-F02EF577E4C0}" dt="2022-02-14T08:05:34.591" v="3" actId="20577"/>
      <pc:docMkLst>
        <pc:docMk/>
      </pc:docMkLst>
      <pc:sldChg chg="modSp mod">
        <pc:chgData name="Anatoliy Kigel" userId="7432c6c4687b0a9c" providerId="LiveId" clId="{D29A6FE8-0CA5-477D-9A15-F02EF577E4C0}" dt="2022-02-14T08:05:30.578" v="1" actId="20577"/>
        <pc:sldMkLst>
          <pc:docMk/>
          <pc:sldMk cId="3380597663" sldId="547"/>
        </pc:sldMkLst>
        <pc:spChg chg="mod">
          <ac:chgData name="Anatoliy Kigel" userId="7432c6c4687b0a9c" providerId="LiveId" clId="{D29A6FE8-0CA5-477D-9A15-F02EF577E4C0}" dt="2022-02-14T08:05:30.578" v="1" actId="20577"/>
          <ac:spMkLst>
            <pc:docMk/>
            <pc:sldMk cId="3380597663" sldId="54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D29A6FE8-0CA5-477D-9A15-F02EF577E4C0}" dt="2022-02-14T08:05:34.591" v="3" actId="20577"/>
        <pc:sldMkLst>
          <pc:docMk/>
          <pc:sldMk cId="3390331817" sldId="584"/>
        </pc:sldMkLst>
        <pc:spChg chg="mod">
          <ac:chgData name="Anatoliy Kigel" userId="7432c6c4687b0a9c" providerId="LiveId" clId="{D29A6FE8-0CA5-477D-9A15-F02EF577E4C0}" dt="2022-02-14T08:05:34.591" v="3" actId="20577"/>
          <ac:spMkLst>
            <pc:docMk/>
            <pc:sldMk cId="3390331817" sldId="584"/>
            <ac:spMk id="6" creationId="{ABA43070-33C4-4988-83D7-C61A263CB072}"/>
          </ac:spMkLst>
        </pc:spChg>
      </pc:sldChg>
    </pc:docChg>
  </pc:docChgLst>
  <pc:docChgLst>
    <pc:chgData name="Anatoliy Kigel" userId="7432c6c4687b0a9c" providerId="LiveId" clId="{19B599C2-205A-4BBA-A490-8EC35EA17040}"/>
    <pc:docChg chg="undo custSel addSld delSld modSld">
      <pc:chgData name="Anatoliy Kigel" userId="7432c6c4687b0a9c" providerId="LiveId" clId="{19B599C2-205A-4BBA-A490-8EC35EA17040}" dt="2021-07-17T08:12:42.955" v="179" actId="1076"/>
      <pc:docMkLst>
        <pc:docMk/>
      </pc:docMkLst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365862237" sldId="441"/>
        </pc:sldMkLst>
      </pc:sldChg>
      <pc:sldChg chg="addSp delSp modSp mod">
        <pc:chgData name="Anatoliy Kigel" userId="7432c6c4687b0a9c" providerId="LiveId" clId="{19B599C2-205A-4BBA-A490-8EC35EA17040}" dt="2021-07-14T10:02:45.049" v="122" actId="1035"/>
        <pc:sldMkLst>
          <pc:docMk/>
          <pc:sldMk cId="2977534443" sldId="442"/>
        </pc:sldMkLst>
        <pc:spChg chg="mod">
          <ac:chgData name="Anatoliy Kigel" userId="7432c6c4687b0a9c" providerId="LiveId" clId="{19B599C2-205A-4BBA-A490-8EC35EA17040}" dt="2021-07-14T10:02:42.878" v="116" actId="1036"/>
          <ac:spMkLst>
            <pc:docMk/>
            <pc:sldMk cId="2977534443" sldId="442"/>
            <ac:spMk id="3" creationId="{00000000-0000-0000-0000-000000000000}"/>
          </ac:spMkLst>
        </pc:spChg>
        <pc:spChg chg="mod">
          <ac:chgData name="Anatoliy Kigel" userId="7432c6c4687b0a9c" providerId="LiveId" clId="{19B599C2-205A-4BBA-A490-8EC35EA17040}" dt="2021-07-14T10:02:45.049" v="122" actId="1035"/>
          <ac:spMkLst>
            <pc:docMk/>
            <pc:sldMk cId="2977534443" sldId="442"/>
            <ac:spMk id="9" creationId="{00000000-0000-0000-0000-000000000000}"/>
          </ac:spMkLst>
        </pc:spChg>
        <pc:picChg chg="del">
          <ac:chgData name="Anatoliy Kigel" userId="7432c6c4687b0a9c" providerId="LiveId" clId="{19B599C2-205A-4BBA-A490-8EC35EA17040}" dt="2021-07-14T10:02:05.271" v="82" actId="478"/>
          <ac:picMkLst>
            <pc:docMk/>
            <pc:sldMk cId="2977534443" sldId="442"/>
            <ac:picMk id="4" creationId="{00000000-0000-0000-0000-000000000000}"/>
          </ac:picMkLst>
        </pc:picChg>
        <pc:picChg chg="add">
          <ac:chgData name="Anatoliy Kigel" userId="7432c6c4687b0a9c" providerId="LiveId" clId="{19B599C2-205A-4BBA-A490-8EC35EA17040}" dt="2021-07-14T10:02:38.738" v="111" actId="22"/>
          <ac:picMkLst>
            <pc:docMk/>
            <pc:sldMk cId="2977534443" sldId="442"/>
            <ac:picMk id="5" creationId="{32505E5B-93A6-46EE-BC84-DDBC2AC96AC0}"/>
          </ac:picMkLst>
        </pc:picChg>
      </pc:sldChg>
      <pc:sldChg chg="modSp mod">
        <pc:chgData name="Anatoliy Kigel" userId="7432c6c4687b0a9c" providerId="LiveId" clId="{19B599C2-205A-4BBA-A490-8EC35EA17040}" dt="2021-07-14T10:05:17.543" v="162" actId="20577"/>
        <pc:sldMkLst>
          <pc:docMk/>
          <pc:sldMk cId="6423114" sldId="510"/>
        </pc:sldMkLst>
        <pc:spChg chg="mod">
          <ac:chgData name="Anatoliy Kigel" userId="7432c6c4687b0a9c" providerId="LiveId" clId="{19B599C2-205A-4BBA-A490-8EC35EA17040}" dt="2021-07-14T10:05:17.543" v="162" actId="20577"/>
          <ac:spMkLst>
            <pc:docMk/>
            <pc:sldMk cId="6423114" sldId="510"/>
            <ac:spMk id="5" creationId="{00000000-0000-0000-0000-000000000000}"/>
          </ac:spMkLst>
        </pc:spChg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168196594" sldId="525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3867411776" sldId="526"/>
        </pc:sldMkLst>
      </pc:sldChg>
      <pc:sldChg chg="modSp mod">
        <pc:chgData name="Anatoliy Kigel" userId="7432c6c4687b0a9c" providerId="LiveId" clId="{19B599C2-205A-4BBA-A490-8EC35EA17040}" dt="2021-07-14T10:05:21.895" v="165" actId="20577"/>
        <pc:sldMkLst>
          <pc:docMk/>
          <pc:sldMk cId="3655498139" sldId="533"/>
        </pc:sldMkLst>
        <pc:spChg chg="mod">
          <ac:chgData name="Anatoliy Kigel" userId="7432c6c4687b0a9c" providerId="LiveId" clId="{19B599C2-205A-4BBA-A490-8EC35EA17040}" dt="2021-07-14T10:05:21.895" v="165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1185299253" sldId="534"/>
        </pc:sldMkLst>
      </pc:sldChg>
      <pc:sldChg chg="add">
        <pc:chgData name="Anatoliy Kigel" userId="7432c6c4687b0a9c" providerId="LiveId" clId="{19B599C2-205A-4BBA-A490-8EC35EA17040}" dt="2021-07-14T10:03:24.438" v="126"/>
        <pc:sldMkLst>
          <pc:docMk/>
          <pc:sldMk cId="603685905" sldId="535"/>
        </pc:sldMkLst>
      </pc:sldChg>
      <pc:sldChg chg="del">
        <pc:chgData name="Anatoliy Kigel" userId="7432c6c4687b0a9c" providerId="LiveId" clId="{19B599C2-205A-4BBA-A490-8EC35EA17040}" dt="2021-07-14T10:03:22.931" v="125" actId="2696"/>
        <pc:sldMkLst>
          <pc:docMk/>
          <pc:sldMk cId="3360317762" sldId="535"/>
        </pc:sldMkLst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3709937470" sldId="537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2420826878" sldId="539"/>
        </pc:sldMkLst>
      </pc:sldChg>
      <pc:sldChg chg="modSp add del mod">
        <pc:chgData name="Anatoliy Kigel" userId="7432c6c4687b0a9c" providerId="LiveId" clId="{19B599C2-205A-4BBA-A490-8EC35EA17040}" dt="2021-07-14T10:04:19.685" v="155"/>
        <pc:sldMkLst>
          <pc:docMk/>
          <pc:sldMk cId="1225981283" sldId="541"/>
        </pc:sldMkLst>
        <pc:spChg chg="mod">
          <ac:chgData name="Anatoliy Kigel" userId="7432c6c4687b0a9c" providerId="LiveId" clId="{19B599C2-205A-4BBA-A490-8EC35EA17040}" dt="2021-07-14T10:04:19.685" v="155"/>
          <ac:spMkLst>
            <pc:docMk/>
            <pc:sldMk cId="1225981283" sldId="541"/>
            <ac:spMk id="9" creationId="{00000000-0000-0000-0000-000000000000}"/>
          </ac:spMkLst>
        </pc:spChg>
      </pc:sldChg>
      <pc:sldChg chg="modSp mod">
        <pc:chgData name="Anatoliy Kigel" userId="7432c6c4687b0a9c" providerId="LiveId" clId="{19B599C2-205A-4BBA-A490-8EC35EA17040}" dt="2021-07-14T10:00:11.960" v="7" actId="207"/>
        <pc:sldMkLst>
          <pc:docMk/>
          <pc:sldMk cId="3380597663" sldId="547"/>
        </pc:sldMkLst>
        <pc:spChg chg="mod">
          <ac:chgData name="Anatoliy Kigel" userId="7432c6c4687b0a9c" providerId="LiveId" clId="{19B599C2-205A-4BBA-A490-8EC35EA17040}" dt="2021-07-14T10:00:11.960" v="7" actId="207"/>
          <ac:spMkLst>
            <pc:docMk/>
            <pc:sldMk cId="3380597663" sldId="547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19B599C2-205A-4BBA-A490-8EC35EA17040}" dt="2021-07-17T08:12:42.955" v="179" actId="1076"/>
        <pc:sldMkLst>
          <pc:docMk/>
          <pc:sldMk cId="2085824863" sldId="549"/>
        </pc:sldMkLst>
        <pc:spChg chg="mod">
          <ac:chgData name="Anatoliy Kigel" userId="7432c6c4687b0a9c" providerId="LiveId" clId="{19B599C2-205A-4BBA-A490-8EC35EA17040}" dt="2021-07-14T10:03:34.259" v="138" actId="20577"/>
          <ac:spMkLst>
            <pc:docMk/>
            <pc:sldMk cId="2085824863" sldId="549"/>
            <ac:spMk id="8" creationId="{B924B2B4-5596-4C62-BB22-3C59A3A1A658}"/>
          </ac:spMkLst>
        </pc:spChg>
        <pc:spChg chg="mod">
          <ac:chgData name="Anatoliy Kigel" userId="7432c6c4687b0a9c" providerId="LiveId" clId="{19B599C2-205A-4BBA-A490-8EC35EA17040}" dt="2021-07-17T08:12:42.955" v="179" actId="1076"/>
          <ac:spMkLst>
            <pc:docMk/>
            <pc:sldMk cId="2085824863" sldId="549"/>
            <ac:spMk id="10" creationId="{00000000-0000-0000-0000-000000000000}"/>
          </ac:spMkLst>
        </pc:spChg>
        <pc:picChg chg="del">
          <ac:chgData name="Anatoliy Kigel" userId="7432c6c4687b0a9c" providerId="LiveId" clId="{19B599C2-205A-4BBA-A490-8EC35EA17040}" dt="2021-07-17T08:12:17.790" v="166" actId="478"/>
          <ac:picMkLst>
            <pc:docMk/>
            <pc:sldMk cId="2085824863" sldId="549"/>
            <ac:picMk id="3" creationId="{00000000-0000-0000-0000-000000000000}"/>
          </ac:picMkLst>
        </pc:picChg>
        <pc:picChg chg="add mod">
          <ac:chgData name="Anatoliy Kigel" userId="7432c6c4687b0a9c" providerId="LiveId" clId="{19B599C2-205A-4BBA-A490-8EC35EA17040}" dt="2021-07-17T08:12:23.035" v="169" actId="1076"/>
          <ac:picMkLst>
            <pc:docMk/>
            <pc:sldMk cId="2085824863" sldId="549"/>
            <ac:picMk id="4" creationId="{82524484-9B6B-4880-9F86-B87CD3FC2584}"/>
          </ac:picMkLst>
        </pc:picChg>
      </pc:sldChg>
      <pc:sldChg chg="del">
        <pc:chgData name="Anatoliy Kigel" userId="7432c6c4687b0a9c" providerId="LiveId" clId="{19B599C2-205A-4BBA-A490-8EC35EA17040}" dt="2021-07-14T10:01:26.246" v="64" actId="47"/>
        <pc:sldMkLst>
          <pc:docMk/>
          <pc:sldMk cId="3745595268" sldId="550"/>
        </pc:sldMkLst>
      </pc:sldChg>
      <pc:sldChg chg="addSp delSp modSp add mod">
        <pc:chgData name="Anatoliy Kigel" userId="7432c6c4687b0a9c" providerId="LiveId" clId="{19B599C2-205A-4BBA-A490-8EC35EA17040}" dt="2021-07-14T10:01:50.260" v="81" actId="20577"/>
        <pc:sldMkLst>
          <pc:docMk/>
          <pc:sldMk cId="3390331817" sldId="584"/>
        </pc:sldMkLst>
        <pc:spChg chg="mod">
          <ac:chgData name="Anatoliy Kigel" userId="7432c6c4687b0a9c" providerId="LiveId" clId="{19B599C2-205A-4BBA-A490-8EC35EA17040}" dt="2021-07-14T10:00:06.210" v="6" actId="20577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19B599C2-205A-4BBA-A490-8EC35EA17040}" dt="2021-07-14T10:01:50.260" v="81" actId="20577"/>
          <ac:spMkLst>
            <pc:docMk/>
            <pc:sldMk cId="3390331817" sldId="584"/>
            <ac:spMk id="7" creationId="{AF0B888C-C852-410E-87ED-05B50A43B33A}"/>
          </ac:spMkLst>
        </pc:spChg>
        <pc:picChg chg="add mod">
          <ac:chgData name="Anatoliy Kigel" userId="7432c6c4687b0a9c" providerId="LiveId" clId="{19B599C2-205A-4BBA-A490-8EC35EA17040}" dt="2021-07-14T10:01:21.173" v="63" actId="14100"/>
          <ac:picMkLst>
            <pc:docMk/>
            <pc:sldMk cId="3390331817" sldId="584"/>
            <ac:picMk id="3" creationId="{8412BFDD-3C9B-4A24-B364-891DBA29D55F}"/>
          </ac:picMkLst>
        </pc:picChg>
        <pc:picChg chg="del">
          <ac:chgData name="Anatoliy Kigel" userId="7432c6c4687b0a9c" providerId="LiveId" clId="{19B599C2-205A-4BBA-A490-8EC35EA17040}" dt="2021-07-14T10:00:42.167" v="54" actId="478"/>
          <ac:picMkLst>
            <pc:docMk/>
            <pc:sldMk cId="3390331817" sldId="584"/>
            <ac:picMk id="4" creationId="{10EA42C9-1AE5-467B-B7E9-9A88E4946700}"/>
          </ac:picMkLst>
        </pc:picChg>
      </pc:sldChg>
    </pc:docChg>
  </pc:docChgLst>
  <pc:docChgLst>
    <pc:chgData name="Anatoliy Kigel" userId="7432c6c4687b0a9c" providerId="LiveId" clId="{23829C46-70ED-4779-B818-ED92903CAD04}"/>
    <pc:docChg chg="modSld">
      <pc:chgData name="Anatoliy Kigel" userId="7432c6c4687b0a9c" providerId="LiveId" clId="{23829C46-70ED-4779-B818-ED92903CAD04}" dt="2021-11-11T07:30:12.942" v="66" actId="207"/>
      <pc:docMkLst>
        <pc:docMk/>
      </pc:docMkLst>
      <pc:sldChg chg="modSp mod">
        <pc:chgData name="Anatoliy Kigel" userId="7432c6c4687b0a9c" providerId="LiveId" clId="{23829C46-70ED-4779-B818-ED92903CAD04}" dt="2021-11-11T07:30:12.942" v="66" actId="207"/>
        <pc:sldMkLst>
          <pc:docMk/>
          <pc:sldMk cId="430255524" sldId="544"/>
        </pc:sldMkLst>
        <pc:spChg chg="mod">
          <ac:chgData name="Anatoliy Kigel" userId="7432c6c4687b0a9c" providerId="LiveId" clId="{23829C46-70ED-4779-B818-ED92903CAD04}" dt="2021-11-11T07:30:12.942" v="66" actId="207"/>
          <ac:spMkLst>
            <pc:docMk/>
            <pc:sldMk cId="430255524" sldId="54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18.06.2023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18.06.2023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18.06.2023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18.06.2023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18.06.2023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18.06.2023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18.06.2023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18.06.2023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18.06.2023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18.06.2023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18.06.2023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18.06.2023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18.06.2023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kestoreapi.com/produ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Концепция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Single Page Application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</a:t>
            </a:r>
            <a:r>
              <a:rPr lang="en-US" sz="6000" b="1" dirty="0">
                <a:solidFill>
                  <a:srgbClr val="FFFF00"/>
                </a:solidFill>
              </a:rPr>
              <a:t>S</a:t>
            </a:r>
            <a:r>
              <a:rPr lang="en-US" sz="6000" b="1" dirty="0"/>
              <a:t>ingle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/>
              <a:t>age </a:t>
            </a:r>
            <a:r>
              <a:rPr lang="en-US" sz="6000" b="1" dirty="0">
                <a:solidFill>
                  <a:srgbClr val="FFFF00"/>
                </a:solidFill>
              </a:rPr>
              <a:t>A</a:t>
            </a:r>
            <a:r>
              <a:rPr lang="en-US" sz="6000" b="1" dirty="0"/>
              <a:t>pplication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02535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48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Одностраничное приложение 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600" b="1" dirty="0"/>
              <a:t>ingle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3600" b="1" dirty="0"/>
              <a:t>age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600" b="1" dirty="0"/>
              <a:t>pplication</a:t>
            </a:r>
            <a:r>
              <a:rPr lang="ru-RU" sz="3600" b="1" dirty="0"/>
              <a:t>)</a:t>
            </a:r>
          </a:p>
        </p:txBody>
      </p:sp>
      <p:pic>
        <p:nvPicPr>
          <p:cNvPr id="2052" name="Picture 4" descr="http://cdni.wired.co.uk/1920x1280/g_j/Gmail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1605527"/>
            <a:ext cx="6299606" cy="4199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7248128" y="1916832"/>
            <a:ext cx="4464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SPA</a:t>
            </a:r>
            <a:r>
              <a:rPr lang="ru-RU" sz="2800" dirty="0"/>
              <a:t> – это </a:t>
            </a:r>
            <a:r>
              <a:rPr lang="ru-RU" sz="2800" b="1" dirty="0"/>
              <a:t>веб-приложение</a:t>
            </a:r>
            <a:r>
              <a:rPr lang="ru-RU" sz="28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800" i="1" dirty="0"/>
              <a:t>или по ходу работы</a:t>
            </a:r>
            <a:r>
              <a:rPr lang="en-US" sz="2800" i="1" dirty="0"/>
              <a:t> -</a:t>
            </a:r>
            <a:r>
              <a:rPr lang="ru-RU" sz="2800" i="1" dirty="0"/>
              <a:t> </a:t>
            </a:r>
            <a:r>
              <a:rPr lang="en-US" sz="2800" i="1" dirty="0"/>
              <a:t>AJAX-</a:t>
            </a:r>
            <a:r>
              <a:rPr lang="ru-RU" sz="2800" i="1" dirty="0" err="1"/>
              <a:t>ом</a:t>
            </a:r>
            <a:r>
              <a:rPr lang="ru-RU" sz="2800" dirty="0"/>
              <a:t>).</a:t>
            </a:r>
          </a:p>
        </p:txBody>
      </p:sp>
      <p:sp>
        <p:nvSpPr>
          <p:cNvPr id="7" name="Прямоугольник 12">
            <a:extLst>
              <a:ext uri="{FF2B5EF4-FFF2-40B4-BE49-F238E27FC236}">
                <a16:creationId xmlns:a16="http://schemas.microsoft.com/office/drawing/2014/main" id="{B0BB784C-931F-4524-9FD5-C539F7ED60F6}"/>
              </a:ext>
            </a:extLst>
          </p:cNvPr>
          <p:cNvSpPr/>
          <p:nvPr/>
        </p:nvSpPr>
        <p:spPr>
          <a:xfrm>
            <a:off x="7248128" y="1916831"/>
            <a:ext cx="4464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SPA</a:t>
            </a:r>
            <a:r>
              <a:rPr lang="ru-RU" sz="2800" dirty="0"/>
              <a:t> – это </a:t>
            </a:r>
            <a:r>
              <a:rPr lang="ru-RU" sz="2800" b="1" dirty="0"/>
              <a:t>веб-приложение</a:t>
            </a:r>
            <a:r>
              <a:rPr lang="ru-RU" sz="28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800" i="1" dirty="0"/>
              <a:t>или по ходу работы</a:t>
            </a:r>
            <a:r>
              <a:rPr lang="en-US" sz="2800" i="1" dirty="0"/>
              <a:t> -</a:t>
            </a:r>
            <a:r>
              <a:rPr lang="ru-RU" sz="2800" i="1" dirty="0"/>
              <a:t> </a:t>
            </a:r>
            <a:r>
              <a:rPr lang="en-US" sz="2800" i="1" dirty="0"/>
              <a:t>AJAX-</a:t>
            </a:r>
            <a:r>
              <a:rPr lang="ru-RU" sz="2800" i="1" dirty="0" err="1"/>
              <a:t>ом</a:t>
            </a:r>
            <a:r>
              <a:rPr lang="ru-RU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9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65549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Концепция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000" b="1" dirty="0"/>
              <a:t>ingle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b="1" dirty="0"/>
              <a:t>age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4000" b="1" dirty="0"/>
              <a:t>pplication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27448" y="5661248"/>
            <a:ext cx="10873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Воспользуйтесь шаблоном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/spa-example</a:t>
            </a:r>
            <a:r>
              <a:rPr lang="ru-RU" sz="2400" b="1" dirty="0"/>
              <a:t> </a:t>
            </a:r>
            <a:endParaRPr lang="uk-UA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7FC318-B04E-4A11-B86C-595C0089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80"/>
            <a:ext cx="12192000" cy="2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solidFill>
                  <a:srgbClr val="0070C0"/>
                </a:solidFill>
              </a:rPr>
              <a:t>LocalStorage</a:t>
            </a:r>
            <a:r>
              <a:rPr lang="en-US" sz="6000" b="1" dirty="0">
                <a:solidFill>
                  <a:srgbClr val="0070C0"/>
                </a:solidFill>
              </a:rPr>
              <a:t> </a:t>
            </a:r>
            <a:r>
              <a:rPr lang="ru-RU" sz="6000" b="1" dirty="0"/>
              <a:t>и немного о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Node.js </a:t>
            </a:r>
            <a:endParaRPr lang="ru-RU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412776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занятии…</a:t>
            </a:r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A43070-33C4-4988-83D7-C61A263CB072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#L.12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12BFDD-3C9B-4A24-B364-891DBA29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158688"/>
            <a:ext cx="7200800" cy="5699312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AF0B888C-C852-410E-87ED-05B50A43B33A}"/>
              </a:ext>
            </a:extLst>
          </p:cNvPr>
          <p:cNvSpPr txBox="1"/>
          <p:nvPr/>
        </p:nvSpPr>
        <p:spPr>
          <a:xfrm>
            <a:off x="7680176" y="1268760"/>
            <a:ext cx="4115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Воспользуйтесь </a:t>
            </a:r>
            <a:r>
              <a:rPr lang="ru-RU" b="1" dirty="0"/>
              <a:t>сервисом</a:t>
            </a:r>
            <a:r>
              <a:rPr lang="ru-RU" dirty="0"/>
              <a:t>: </a:t>
            </a:r>
            <a:r>
              <a:rPr lang="en-US" b="1" dirty="0">
                <a:hlinkClick r:id="rId3"/>
              </a:rPr>
              <a:t>https://fakestoreapi.com/</a:t>
            </a:r>
            <a:endParaRPr lang="en-US" b="1" dirty="0"/>
          </a:p>
          <a:p>
            <a:endParaRPr lang="en-US" dirty="0"/>
          </a:p>
          <a:p>
            <a:r>
              <a:rPr lang="ru-RU" dirty="0"/>
              <a:t>А именно разделом </a:t>
            </a:r>
            <a:r>
              <a:rPr lang="en-US" dirty="0">
                <a:hlinkClick r:id="rId4"/>
              </a:rPr>
              <a:t>https://fakestoreapi.com/products</a:t>
            </a:r>
            <a:r>
              <a:rPr lang="ru-RU" dirty="0"/>
              <a:t> для формирования страницы со списком товаров.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BD30F48A-C7F2-4B7D-B26A-B7928643EBE2}"/>
              </a:ext>
            </a:extLst>
          </p:cNvPr>
          <p:cNvSpPr txBox="1"/>
          <p:nvPr/>
        </p:nvSpPr>
        <p:spPr>
          <a:xfrm>
            <a:off x="7680175" y="3429000"/>
            <a:ext cx="4115753" cy="314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Реализуйте вывод списка товаров, а также обеспечьте работу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цене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1800" b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поиска !по всем полям!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товара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которые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должны работать одновременно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значально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(после загрузки страницы)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должен выводиться список в той же последовательности, в которой пришли данные от 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31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9282</TotalTime>
  <Words>201</Words>
  <Application>Microsoft Office PowerPoint</Application>
  <PresentationFormat>Широкий екран</PresentationFormat>
  <Paragraphs>23</Paragraphs>
  <Slides>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2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1248</cp:revision>
  <dcterms:created xsi:type="dcterms:W3CDTF">2014-11-20T09:08:59Z</dcterms:created>
  <dcterms:modified xsi:type="dcterms:W3CDTF">2023-06-18T08:54:47Z</dcterms:modified>
</cp:coreProperties>
</file>