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481" r:id="rId2"/>
    <p:sldId id="562" r:id="rId3"/>
    <p:sldId id="561" r:id="rId4"/>
    <p:sldId id="420" r:id="rId5"/>
    <p:sldId id="503" r:id="rId6"/>
    <p:sldId id="504" r:id="rId7"/>
    <p:sldId id="505" r:id="rId8"/>
    <p:sldId id="546" r:id="rId9"/>
    <p:sldId id="545" r:id="rId10"/>
    <p:sldId id="510" r:id="rId11"/>
    <p:sldId id="543" r:id="rId12"/>
    <p:sldId id="565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62"/>
            <p14:sldId id="561"/>
            <p14:sldId id="420"/>
            <p14:sldId id="503"/>
            <p14:sldId id="504"/>
            <p14:sldId id="505"/>
            <p14:sldId id="546"/>
            <p14:sldId id="545"/>
            <p14:sldId id="510"/>
            <p14:sldId id="543"/>
            <p14:sldId id="5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B92BE-402C-4EF5-88AC-D3E8325B3891}" v="2" dt="2023-06-21T17:46:37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20T11:56:32.676" v="612" actId="552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20T11:54:24.715" v="582" actId="20577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20T11:54:24.715" v="582" actId="20577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20T11:56:32.676" v="612" actId="552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add 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9" creationId="{FFEEB9E9-8524-4F4E-96DC-75F078B786F9}"/>
          </ac:spMkLst>
        </pc:spChg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072B92BE-402C-4EF5-88AC-D3E8325B3891}"/>
    <pc:docChg chg="custSel addSld delSld modSld modSection">
      <pc:chgData name="Anatoliy Kigel" userId="7432c6c4687b0a9c" providerId="LiveId" clId="{072B92BE-402C-4EF5-88AC-D3E8325B3891}" dt="2023-06-21T18:13:11.223" v="57" actId="5793"/>
      <pc:docMkLst>
        <pc:docMk/>
      </pc:docMkLst>
      <pc:sldChg chg="modSp mod">
        <pc:chgData name="Anatoliy Kigel" userId="7432c6c4687b0a9c" providerId="LiveId" clId="{072B92BE-402C-4EF5-88AC-D3E8325B3891}" dt="2023-06-21T17:45:54.679" v="5" actId="20577"/>
        <pc:sldMkLst>
          <pc:docMk/>
          <pc:sldMk cId="1245830231" sldId="503"/>
        </pc:sldMkLst>
        <pc:spChg chg="mod">
          <ac:chgData name="Anatoliy Kigel" userId="7432c6c4687b0a9c" providerId="LiveId" clId="{072B92BE-402C-4EF5-88AC-D3E8325B3891}" dt="2023-06-21T17:45:54.679" v="5" actId="20577"/>
          <ac:spMkLst>
            <pc:docMk/>
            <pc:sldMk cId="1245830231" sldId="503"/>
            <ac:spMk id="5" creationId="{00000000-0000-0000-0000-000000000000}"/>
          </ac:spMkLst>
        </pc:spChg>
      </pc:sldChg>
      <pc:sldChg chg="modSp mod">
        <pc:chgData name="Anatoliy Kigel" userId="7432c6c4687b0a9c" providerId="LiveId" clId="{072B92BE-402C-4EF5-88AC-D3E8325B3891}" dt="2023-06-21T18:13:11.223" v="57" actId="5793"/>
        <pc:sldMkLst>
          <pc:docMk/>
          <pc:sldMk cId="1429274834" sldId="505"/>
        </pc:sldMkLst>
        <pc:spChg chg="mod">
          <ac:chgData name="Anatoliy Kigel" userId="7432c6c4687b0a9c" providerId="LiveId" clId="{072B92BE-402C-4EF5-88AC-D3E8325B3891}" dt="2023-06-21T18:13:11.223" v="57" actId="5793"/>
          <ac:spMkLst>
            <pc:docMk/>
            <pc:sldMk cId="1429274834" sldId="505"/>
            <ac:spMk id="2" creationId="{00000000-0000-0000-0000-000000000000}"/>
          </ac:spMkLst>
        </pc:spChg>
      </pc:sldChg>
      <pc:sldChg chg="del">
        <pc:chgData name="Anatoliy Kigel" userId="7432c6c4687b0a9c" providerId="LiveId" clId="{072B92BE-402C-4EF5-88AC-D3E8325B3891}" dt="2023-06-21T17:47:04.477" v="39" actId="47"/>
        <pc:sldMkLst>
          <pc:docMk/>
          <pc:sldMk cId="430255524" sldId="544"/>
        </pc:sldMkLst>
      </pc:sldChg>
      <pc:sldChg chg="modSp mod">
        <pc:chgData name="Anatoliy Kigel" userId="7432c6c4687b0a9c" providerId="LiveId" clId="{072B92BE-402C-4EF5-88AC-D3E8325B3891}" dt="2023-06-21T17:46:04.915" v="6" actId="20577"/>
        <pc:sldMkLst>
          <pc:docMk/>
          <pc:sldMk cId="2900044800" sldId="546"/>
        </pc:sldMkLst>
        <pc:spChg chg="mod">
          <ac:chgData name="Anatoliy Kigel" userId="7432c6c4687b0a9c" providerId="LiveId" clId="{072B92BE-402C-4EF5-88AC-D3E8325B3891}" dt="2023-06-21T17:46:04.915" v="6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072B92BE-402C-4EF5-88AC-D3E8325B3891}" dt="2023-06-21T17:47:12.538" v="40" actId="47"/>
        <pc:sldMkLst>
          <pc:docMk/>
          <pc:sldMk cId="3253984686" sldId="548"/>
        </pc:sldMkLst>
      </pc:sldChg>
      <pc:sldChg chg="del">
        <pc:chgData name="Anatoliy Kigel" userId="7432c6c4687b0a9c" providerId="LiveId" clId="{072B92BE-402C-4EF5-88AC-D3E8325B3891}" dt="2023-06-21T17:45:52.369" v="3" actId="47"/>
        <pc:sldMkLst>
          <pc:docMk/>
          <pc:sldMk cId="2995446334" sldId="556"/>
        </pc:sldMkLst>
      </pc:sldChg>
      <pc:sldChg chg="del">
        <pc:chgData name="Anatoliy Kigel" userId="7432c6c4687b0a9c" providerId="LiveId" clId="{072B92BE-402C-4EF5-88AC-D3E8325B3891}" dt="2023-06-21T17:45:52.369" v="3" actId="47"/>
        <pc:sldMkLst>
          <pc:docMk/>
          <pc:sldMk cId="1403619253" sldId="557"/>
        </pc:sldMkLst>
      </pc:sldChg>
      <pc:sldChg chg="modSp mod">
        <pc:chgData name="Anatoliy Kigel" userId="7432c6c4687b0a9c" providerId="LiveId" clId="{072B92BE-402C-4EF5-88AC-D3E8325B3891}" dt="2023-06-21T17:45:43.996" v="2" actId="6549"/>
        <pc:sldMkLst>
          <pc:docMk/>
          <pc:sldMk cId="1109202720" sldId="561"/>
        </pc:sldMkLst>
        <pc:spChg chg="mod">
          <ac:chgData name="Anatoliy Kigel" userId="7432c6c4687b0a9c" providerId="LiveId" clId="{072B92BE-402C-4EF5-88AC-D3E8325B3891}" dt="2023-06-21T17:45:43.996" v="2" actId="6549"/>
          <ac:spMkLst>
            <pc:docMk/>
            <pc:sldMk cId="1109202720" sldId="561"/>
            <ac:spMk id="2" creationId="{00000000-0000-0000-0000-000000000000}"/>
          </ac:spMkLst>
        </pc:spChg>
      </pc:sldChg>
      <pc:sldChg chg="del">
        <pc:chgData name="Anatoliy Kigel" userId="7432c6c4687b0a9c" providerId="LiveId" clId="{072B92BE-402C-4EF5-88AC-D3E8325B3891}" dt="2023-06-21T17:47:12.538" v="40" actId="47"/>
        <pc:sldMkLst>
          <pc:docMk/>
          <pc:sldMk cId="3017179053" sldId="564"/>
        </pc:sldMkLst>
      </pc:sldChg>
      <pc:sldChg chg="modSp add mod">
        <pc:chgData name="Anatoliy Kigel" userId="7432c6c4687b0a9c" providerId="LiveId" clId="{072B92BE-402C-4EF5-88AC-D3E8325B3891}" dt="2023-06-21T17:46:55.110" v="38" actId="20577"/>
        <pc:sldMkLst>
          <pc:docMk/>
          <pc:sldMk cId="1246852739" sldId="565"/>
        </pc:sldMkLst>
        <pc:spChg chg="mod">
          <ac:chgData name="Anatoliy Kigel" userId="7432c6c4687b0a9c" providerId="LiveId" clId="{072B92BE-402C-4EF5-88AC-D3E8325B3891}" dt="2023-06-21T17:46:55.110" v="38" actId="20577"/>
          <ac:spMkLst>
            <pc:docMk/>
            <pc:sldMk cId="1246852739" sldId="565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C8451EFA-99F5-4963-A19B-DFF5E296B973}"/>
    <pc:docChg chg="undo custSel addSld delSld modSld sldOrd modSection">
      <pc:chgData name="Anatoliy Kigel" userId="7432c6c4687b0a9c" providerId="LiveId" clId="{C8451EFA-99F5-4963-A19B-DFF5E296B973}" dt="2022-02-20T17:40:32.593" v="104" actId="404"/>
      <pc:docMkLst>
        <pc:docMk/>
      </pc:docMkLst>
      <pc:sldChg chg="modSp mod">
        <pc:chgData name="Anatoliy Kigel" userId="7432c6c4687b0a9c" providerId="LiveId" clId="{C8451EFA-99F5-4963-A19B-DFF5E296B973}" dt="2022-02-20T17:40:32.593" v="104" actId="404"/>
        <pc:sldMkLst>
          <pc:docMk/>
          <pc:sldMk cId="3569231347" sldId="481"/>
        </pc:sldMkLst>
        <pc:spChg chg="mod">
          <ac:chgData name="Anatoliy Kigel" userId="7432c6c4687b0a9c" providerId="LiveId" clId="{C8451EFA-99F5-4963-A19B-DFF5E296B973}" dt="2022-02-20T17:40:32.593" v="104" actId="404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7:52.409" v="33" actId="113"/>
        <pc:sldMkLst>
          <pc:docMk/>
          <pc:sldMk cId="1429274834" sldId="505"/>
        </pc:sldMkLst>
        <pc:spChg chg="mod">
          <ac:chgData name="Anatoliy Kigel" userId="7432c6c4687b0a9c" providerId="LiveId" clId="{C8451EFA-99F5-4963-A19B-DFF5E296B973}" dt="2022-02-20T17:37:52.409" v="33" actId="113"/>
          <ac:spMkLst>
            <pc:docMk/>
            <pc:sldMk cId="1429274834" sldId="505"/>
            <ac:spMk id="2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7:43.362" v="21" actId="403"/>
          <ac:spMkLst>
            <pc:docMk/>
            <pc:sldMk cId="1429274834" sldId="505"/>
            <ac:spMk id="4" creationId="{00000000-0000-0000-0000-000000000000}"/>
          </ac:spMkLst>
        </pc:spChg>
      </pc:sldChg>
      <pc:sldChg chg="add del">
        <pc:chgData name="Anatoliy Kigel" userId="7432c6c4687b0a9c" providerId="LiveId" clId="{C8451EFA-99F5-4963-A19B-DFF5E296B973}" dt="2022-02-20T17:39:45.284" v="75" actId="47"/>
        <pc:sldMkLst>
          <pc:docMk/>
          <pc:sldMk cId="433616710" sldId="543"/>
        </pc:sldMkLst>
      </pc:sldChg>
      <pc:sldChg chg="delSp modSp mod">
        <pc:chgData name="Anatoliy Kigel" userId="7432c6c4687b0a9c" providerId="LiveId" clId="{C8451EFA-99F5-4963-A19B-DFF5E296B973}" dt="2022-02-20T17:37:08.013" v="12" actId="1035"/>
        <pc:sldMkLst>
          <pc:docMk/>
          <pc:sldMk cId="430255524" sldId="544"/>
        </pc:sldMkLst>
        <pc:spChg chg="mod">
          <ac:chgData name="Anatoliy Kigel" userId="7432c6c4687b0a9c" providerId="LiveId" clId="{C8451EFA-99F5-4963-A19B-DFF5E296B973}" dt="2022-02-20T17:37:08.013" v="12" actId="1035"/>
          <ac:spMkLst>
            <pc:docMk/>
            <pc:sldMk cId="430255524" sldId="544"/>
            <ac:spMk id="3" creationId="{00000000-0000-0000-0000-000000000000}"/>
          </ac:spMkLst>
        </pc:spChg>
        <pc:spChg chg="del">
          <ac:chgData name="Anatoliy Kigel" userId="7432c6c4687b0a9c" providerId="LiveId" clId="{C8451EFA-99F5-4963-A19B-DFF5E296B973}" dt="2022-02-20T17:37:05.695" v="0" actId="478"/>
          <ac:spMkLst>
            <pc:docMk/>
            <pc:sldMk cId="430255524" sldId="544"/>
            <ac:spMk id="5" creationId="{00000000-0000-0000-0000-000000000000}"/>
          </ac:spMkLst>
        </pc:spChg>
      </pc:sldChg>
      <pc:sldChg chg="modSp del mod ord">
        <pc:chgData name="Anatoliy Kigel" userId="7432c6c4687b0a9c" providerId="LiveId" clId="{C8451EFA-99F5-4963-A19B-DFF5E296B973}" dt="2022-02-20T17:39:48.566" v="78" actId="47"/>
        <pc:sldMkLst>
          <pc:docMk/>
          <pc:sldMk cId="3979684521" sldId="560"/>
        </pc:sldMkLst>
        <pc:spChg chg="mod">
          <ac:chgData name="Anatoliy Kigel" userId="7432c6c4687b0a9c" providerId="LiveId" clId="{C8451EFA-99F5-4963-A19B-DFF5E296B973}" dt="2022-02-20T17:39:47.202" v="77" actId="6549"/>
          <ac:spMkLst>
            <pc:docMk/>
            <pc:sldMk cId="3979684521" sldId="5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9:08.717" v="38" actId="6549"/>
        <pc:sldMkLst>
          <pc:docMk/>
          <pc:sldMk cId="3356359888" sldId="563"/>
        </pc:sldMkLst>
        <pc:spChg chg="mod">
          <ac:chgData name="Anatoliy Kigel" userId="7432c6c4687b0a9c" providerId="LiveId" clId="{C8451EFA-99F5-4963-A19B-DFF5E296B973}" dt="2022-02-20T17:38:56.515" v="35" actId="20577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9:08.717" v="38" actId="6549"/>
          <ac:spMkLst>
            <pc:docMk/>
            <pc:sldMk cId="3356359888" sldId="563"/>
            <ac:spMk id="14" creationId="{322D53B2-9D72-4748-BDA7-A2CB31F95D3D}"/>
          </ac:spMkLst>
        </pc:spChg>
      </pc:sldChg>
      <pc:sldChg chg="add">
        <pc:chgData name="Anatoliy Kigel" userId="7432c6c4687b0a9c" providerId="LiveId" clId="{C8451EFA-99F5-4963-A19B-DFF5E296B973}" dt="2022-02-20T17:39:27.121" v="39" actId="2890"/>
        <pc:sldMkLst>
          <pc:docMk/>
          <pc:sldMk cId="3017179053" sldId="564"/>
        </pc:sldMkLst>
      </pc:sldChg>
    </pc:docChg>
  </pc:docChgLst>
  <pc:docChgLst>
    <pc:chgData name="Anatoliy Kigel" userId="7432c6c4687b0a9c" providerId="LiveId" clId="{151C3C4A-C832-44A2-84EC-9F5F5DDDAE7B}"/>
    <pc:docChg chg="undo custSel addSld delSld modSld modSection">
      <pc:chgData name="Anatoliy Kigel" userId="7432c6c4687b0a9c" providerId="LiveId" clId="{151C3C4A-C832-44A2-84EC-9F5F5DDDAE7B}" dt="2022-10-15T08:03:29.785" v="29" actId="14100"/>
      <pc:docMkLst>
        <pc:docMk/>
      </pc:docMkLst>
      <pc:sldChg chg="addSp modSp add mod">
        <pc:chgData name="Anatoliy Kigel" userId="7432c6c4687b0a9c" providerId="LiveId" clId="{151C3C4A-C832-44A2-84EC-9F5F5DDDAE7B}" dt="2022-10-15T08:03:29.785" v="29" actId="14100"/>
        <pc:sldMkLst>
          <pc:docMk/>
          <pc:sldMk cId="3253984686" sldId="548"/>
        </pc:sldMkLst>
        <pc:spChg chg="add mod">
          <ac:chgData name="Anatoliy Kigel" userId="7432c6c4687b0a9c" providerId="LiveId" clId="{151C3C4A-C832-44A2-84EC-9F5F5DDDAE7B}" dt="2022-10-15T08:03:29.785" v="29" actId="14100"/>
          <ac:spMkLst>
            <pc:docMk/>
            <pc:sldMk cId="3253984686" sldId="548"/>
            <ac:spMk id="4" creationId="{40EA5EA8-C923-5115-B669-9BB2BD8261CF}"/>
          </ac:spMkLst>
        </pc:spChg>
        <pc:spChg chg="mod">
          <ac:chgData name="Anatoliy Kigel" userId="7432c6c4687b0a9c" providerId="LiveId" clId="{151C3C4A-C832-44A2-84EC-9F5F5DDDAE7B}" dt="2022-10-15T08:03:22.735" v="25" actId="1035"/>
          <ac:spMkLst>
            <pc:docMk/>
            <pc:sldMk cId="3253984686" sldId="548"/>
            <ac:spMk id="10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3:21.501" v="20" actId="1035"/>
          <ac:spMkLst>
            <pc:docMk/>
            <pc:sldMk cId="3253984686" sldId="548"/>
            <ac:spMk id="11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1:20.793" v="5" actId="20577"/>
          <ac:spMkLst>
            <pc:docMk/>
            <pc:sldMk cId="3253984686" sldId="548"/>
            <ac:spMk id="12" creationId="{00000000-0000-0000-0000-000000000000}"/>
          </ac:spMkLst>
        </pc:spChg>
      </pc:sldChg>
      <pc:sldChg chg="del">
        <pc:chgData name="Anatoliy Kigel" userId="7432c6c4687b0a9c" providerId="LiveId" clId="{151C3C4A-C832-44A2-84EC-9F5F5DDDAE7B}" dt="2022-10-15T08:01:16.132" v="0" actId="47"/>
        <pc:sldMkLst>
          <pc:docMk/>
          <pc:sldMk cId="3356359888" sldId="563"/>
        </pc:sldMkLst>
      </pc:sldChg>
    </pc:docChg>
  </pc:docChgLst>
  <pc:docChgLst>
    <pc:chgData name="Anatoliy Kigel" userId="7432c6c4687b0a9c" providerId="LiveId" clId="{580846F1-9D2B-49BE-83F7-BCDFE4451383}"/>
    <pc:docChg chg="modSld">
      <pc:chgData name="Anatoliy Kigel" userId="7432c6c4687b0a9c" providerId="LiveId" clId="{580846F1-9D2B-49BE-83F7-BCDFE4451383}" dt="2022-03-22T05:20:13.542" v="5" actId="6549"/>
      <pc:docMkLst>
        <pc:docMk/>
      </pc:docMkLst>
      <pc:sldChg chg="modSp mod">
        <pc:chgData name="Anatoliy Kigel" userId="7432c6c4687b0a9c" providerId="LiveId" clId="{580846F1-9D2B-49BE-83F7-BCDFE4451383}" dt="2022-03-22T05:20:13.542" v="5" actId="6549"/>
        <pc:sldMkLst>
          <pc:docMk/>
          <pc:sldMk cId="3356359888" sldId="563"/>
        </pc:sldMkLst>
        <pc:spChg chg="mod">
          <ac:chgData name="Anatoliy Kigel" userId="7432c6c4687b0a9c" providerId="LiveId" clId="{580846F1-9D2B-49BE-83F7-BCDFE4451383}" dt="2022-03-22T05:20:13.542" v="5" actId="6549"/>
          <ac:spMkLst>
            <pc:docMk/>
            <pc:sldMk cId="3356359888" sldId="563"/>
            <ac:spMk id="14" creationId="{322D53B2-9D72-4748-BDA7-A2CB31F95D3D}"/>
          </ac:spMkLst>
        </pc:spChg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javascript.info/localstor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10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Локальное хранилище данных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|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Node.JS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14144"/>
            <a:ext cx="121920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1"/>
                </a:solidFill>
              </a:rPr>
              <a:t>Продолжаем говорить о</a:t>
            </a:r>
            <a:endParaRPr lang="ru-RU" sz="6000" b="1" dirty="0">
              <a:solidFill>
                <a:srgbClr val="00B050"/>
              </a:solidFill>
            </a:endParaRPr>
          </a:p>
          <a:p>
            <a:pPr algn="ctr"/>
            <a:r>
              <a:rPr lang="en-US" sz="6000" b="1" dirty="0">
                <a:solidFill>
                  <a:srgbClr val="00B050"/>
                </a:solidFill>
              </a:rPr>
              <a:t>Single Page Application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836712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124685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1. </a:t>
            </a:r>
            <a:r>
              <a:rPr lang="en-US" sz="8000" b="1" dirty="0" err="1">
                <a:solidFill>
                  <a:srgbClr val="FFFF00"/>
                </a:solidFill>
              </a:rPr>
              <a:t>localStorage</a:t>
            </a:r>
            <a:r>
              <a:rPr lang="en-US" sz="8000" b="1" dirty="0">
                <a:solidFill>
                  <a:srgbClr val="FFFF00"/>
                </a:solidFill>
              </a:rPr>
              <a:t> </a:t>
            </a:r>
            <a:endParaRPr lang="ru-RU" sz="8000" b="1" dirty="0">
              <a:solidFill>
                <a:srgbClr val="FFFF00"/>
              </a:solidFill>
            </a:endParaRPr>
          </a:p>
          <a:p>
            <a:pPr algn="ctr"/>
            <a:r>
              <a:rPr lang="ru-RU" sz="6000" b="1" dirty="0"/>
              <a:t>хранилище данных </a:t>
            </a:r>
            <a:br>
              <a:rPr lang="en-US" sz="6000" b="1" dirty="0"/>
            </a:br>
            <a:r>
              <a:rPr lang="ru-RU" sz="6000" b="1" dirty="0"/>
              <a:t>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9492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https://uk.javascript.info/localstorage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92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955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LocalStorage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5805265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Сохраним вводимую пользователем информацию, на случай непредвиденного закрытия страницы или её обновления.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20" y="1156877"/>
            <a:ext cx="7458075" cy="368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64116" y="5157192"/>
            <a:ext cx="640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i="1" dirty="0"/>
              <a:t>Воспользуйтесь заготовкой:</a:t>
            </a:r>
            <a:r>
              <a:rPr lang="en-US" sz="2100" i="1" dirty="0"/>
              <a:t> </a:t>
            </a:r>
            <a:r>
              <a:rPr lang="en-US" sz="2100" b="1" dirty="0">
                <a:solidFill>
                  <a:srgbClr val="0070C0"/>
                </a:solidFill>
              </a:rPr>
              <a:t>./source/demo-template</a:t>
            </a:r>
            <a:endParaRPr lang="ru-RU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Node.js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JavaScript</a:t>
            </a:r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60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Node</a:t>
            </a:r>
            <a:r>
              <a:rPr lang="ru-RU" sz="4400" b="1" dirty="0"/>
              <a:t>.</a:t>
            </a:r>
            <a:r>
              <a:rPr lang="en-US" sz="4400" b="1" dirty="0"/>
              <a:t>JS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/>
              <a:t>JavaScript/ECMAScript-2015</a:t>
            </a:r>
            <a:r>
              <a:rPr lang="en-US" sz="2400" b="1"/>
              <a:t>…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12645</TotalTime>
  <Words>379</Words>
  <Application>Microsoft Office PowerPoint</Application>
  <PresentationFormat>Широкий екран</PresentationFormat>
  <Paragraphs>41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2023-06-21T18:13:11Z</dcterms:modified>
</cp:coreProperties>
</file>