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481" r:id="rId2"/>
    <p:sldId id="556" r:id="rId3"/>
    <p:sldId id="557" r:id="rId4"/>
    <p:sldId id="543" r:id="rId5"/>
    <p:sldId id="544" r:id="rId6"/>
    <p:sldId id="564" r:id="rId7"/>
    <p:sldId id="548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56"/>
            <p14:sldId id="557"/>
            <p14:sldId id="543"/>
            <p14:sldId id="544"/>
            <p14:sldId id="564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73A5E-E91A-4787-95DE-76D350B91D28}" v="1" dt="2023-06-25T17:17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1C3C4A-C832-44A2-84EC-9F5F5DDDAE7B}"/>
    <pc:docChg chg="undo custSel addSld delSld modSld modSection">
      <pc:chgData name="Anatoliy Kigel" userId="7432c6c4687b0a9c" providerId="LiveId" clId="{151C3C4A-C832-44A2-84EC-9F5F5DDDAE7B}" dt="2022-10-15T08:03:29.785" v="29" actId="14100"/>
      <pc:docMkLst>
        <pc:docMk/>
      </pc:docMkLst>
      <pc:sldChg chg="addSp modSp add mod">
        <pc:chgData name="Anatoliy Kigel" userId="7432c6c4687b0a9c" providerId="LiveId" clId="{151C3C4A-C832-44A2-84EC-9F5F5DDDAE7B}" dt="2022-10-15T08:03:29.785" v="29" actId="14100"/>
        <pc:sldMkLst>
          <pc:docMk/>
          <pc:sldMk cId="3253984686" sldId="548"/>
        </pc:sldMkLst>
        <pc:spChg chg="add mod">
          <ac:chgData name="Anatoliy Kigel" userId="7432c6c4687b0a9c" providerId="LiveId" clId="{151C3C4A-C832-44A2-84EC-9F5F5DDDAE7B}" dt="2022-10-15T08:03:29.785" v="29" actId="14100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151C3C4A-C832-44A2-84EC-9F5F5DDDAE7B}" dt="2022-10-15T08:03:22.735" v="25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3:21.501" v="20" actId="1035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1:20.793" v="5" actId="20577"/>
          <ac:spMkLst>
            <pc:docMk/>
            <pc:sldMk cId="3253984686" sldId="548"/>
            <ac:spMk id="12" creationId="{00000000-0000-0000-0000-000000000000}"/>
          </ac:spMkLst>
        </pc:spChg>
      </pc:sldChg>
      <pc:sldChg chg="del">
        <pc:chgData name="Anatoliy Kigel" userId="7432c6c4687b0a9c" providerId="LiveId" clId="{151C3C4A-C832-44A2-84EC-9F5F5DDDAE7B}" dt="2022-10-15T08:01:16.132" v="0" actId="47"/>
        <pc:sldMkLst>
          <pc:docMk/>
          <pc:sldMk cId="3356359888" sldId="563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55473A5E-E91A-4787-95DE-76D350B91D28}"/>
    <pc:docChg chg="undo custSel addSld delSld modSld modSection">
      <pc:chgData name="Anatoliy Kigel" userId="7432c6c4687b0a9c" providerId="LiveId" clId="{55473A5E-E91A-4787-95DE-76D350B91D28}" dt="2023-06-25T17:17:32.388" v="155" actId="1035"/>
      <pc:docMkLst>
        <pc:docMk/>
      </pc:docMkLst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2995236888" sldId="420"/>
        </pc:sldMkLst>
      </pc:sldChg>
      <pc:sldChg chg="modSp mod">
        <pc:chgData name="Anatoliy Kigel" userId="7432c6c4687b0a9c" providerId="LiveId" clId="{55473A5E-E91A-4787-95DE-76D350B91D28}" dt="2023-06-25T17:09:24.173" v="62" actId="207"/>
        <pc:sldMkLst>
          <pc:docMk/>
          <pc:sldMk cId="3569231347" sldId="481"/>
        </pc:sldMkLst>
        <pc:spChg chg="mod">
          <ac:chgData name="Anatoliy Kigel" userId="7432c6c4687b0a9c" providerId="LiveId" clId="{55473A5E-E91A-4787-95DE-76D350B91D28}" dt="2023-06-25T17:09:24.173" v="62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245830231" sldId="503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490489011" sldId="504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429274834" sldId="505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339000957" sldId="510"/>
        </pc:sldMkLst>
      </pc:sldChg>
      <pc:sldChg chg="add del">
        <pc:chgData name="Anatoliy Kigel" userId="7432c6c4687b0a9c" providerId="LiveId" clId="{55473A5E-E91A-4787-95DE-76D350B91D28}" dt="2023-06-25T17:17:20.183" v="154"/>
        <pc:sldMkLst>
          <pc:docMk/>
          <pc:sldMk cId="433616710" sldId="543"/>
        </pc:sldMkLst>
      </pc:sldChg>
      <pc:sldChg chg="add del">
        <pc:chgData name="Anatoliy Kigel" userId="7432c6c4687b0a9c" providerId="LiveId" clId="{55473A5E-E91A-4787-95DE-76D350B91D28}" dt="2023-06-25T17:17:20.183" v="154"/>
        <pc:sldMkLst>
          <pc:docMk/>
          <pc:sldMk cId="430255524" sldId="544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4078407555" sldId="545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2900044800" sldId="546"/>
        </pc:sldMkLst>
      </pc:sldChg>
      <pc:sldChg chg="modSp mod">
        <pc:chgData name="Anatoliy Kigel" userId="7432c6c4687b0a9c" providerId="LiveId" clId="{55473A5E-E91A-4787-95DE-76D350B91D28}" dt="2023-06-25T17:16:50.279" v="153" actId="1036"/>
        <pc:sldMkLst>
          <pc:docMk/>
          <pc:sldMk cId="3253984686" sldId="548"/>
        </pc:sldMkLst>
        <pc:spChg chg="mod">
          <ac:chgData name="Anatoliy Kigel" userId="7432c6c4687b0a9c" providerId="LiveId" clId="{55473A5E-E91A-4787-95DE-76D350B91D28}" dt="2023-06-25T17:16:46.303" v="150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55473A5E-E91A-4787-95DE-76D350B91D28}" dt="2023-06-25T17:16:44.425" v="145" actId="1076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55473A5E-E91A-4787-95DE-76D350B91D28}" dt="2023-06-25T17:16:47.756" v="151" actId="1036"/>
          <ac:spMkLst>
            <pc:docMk/>
            <pc:sldMk cId="3253984686" sldId="548"/>
            <ac:spMk id="12" creationId="{00000000-0000-0000-0000-000000000000}"/>
          </ac:spMkLst>
        </pc:spChg>
        <pc:picChg chg="mod">
          <ac:chgData name="Anatoliy Kigel" userId="7432c6c4687b0a9c" providerId="LiveId" clId="{55473A5E-E91A-4787-95DE-76D350B91D28}" dt="2023-06-25T17:16:50.279" v="153" actId="1036"/>
          <ac:picMkLst>
            <pc:docMk/>
            <pc:sldMk cId="3253984686" sldId="548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55473A5E-E91A-4787-95DE-76D350B91D28}" dt="2023-06-25T17:09:38.452" v="64" actId="6549"/>
        <pc:sldMkLst>
          <pc:docMk/>
          <pc:sldMk cId="2995446334" sldId="556"/>
        </pc:sldMkLst>
        <pc:spChg chg="mod">
          <ac:chgData name="Anatoliy Kigel" userId="7432c6c4687b0a9c" providerId="LiveId" clId="{55473A5E-E91A-4787-95DE-76D350B91D28}" dt="2023-06-25T17:09:38.452" v="64" actId="6549"/>
          <ac:spMkLst>
            <pc:docMk/>
            <pc:sldMk cId="2995446334" sldId="556"/>
            <ac:spMk id="5" creationId="{00000000-0000-0000-0000-000000000000}"/>
          </ac:spMkLst>
        </pc:spChg>
      </pc:sldChg>
      <pc:sldChg chg="modSp mod">
        <pc:chgData name="Anatoliy Kigel" userId="7432c6c4687b0a9c" providerId="LiveId" clId="{55473A5E-E91A-4787-95DE-76D350B91D28}" dt="2023-06-25T17:17:32.388" v="155" actId="1035"/>
        <pc:sldMkLst>
          <pc:docMk/>
          <pc:sldMk cId="1403619253" sldId="557"/>
        </pc:sldMkLst>
        <pc:spChg chg="mod">
          <ac:chgData name="Anatoliy Kigel" userId="7432c6c4687b0a9c" providerId="LiveId" clId="{55473A5E-E91A-4787-95DE-76D350B91D28}" dt="2023-06-25T17:17:32.388" v="155" actId="1035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1109202720" sldId="561"/>
        </pc:sldMkLst>
      </pc:sldChg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1511881577" sldId="5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Концепция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SPA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-US" sz="4400" b="1" dirty="0">
                <a:solidFill>
                  <a:srgbClr val="FFC000"/>
                </a:solidFill>
                <a:latin typeface="+mj-lt"/>
              </a:rPr>
              <a:t>PWA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916832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171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130" y="2996952"/>
            <a:ext cx="4328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Пересчитать</a:t>
            </a:r>
            <a:r>
              <a:rPr lang="ru-RU" sz="2400" dirty="0"/>
              <a:t> цены на товары </a:t>
            </a:r>
            <a:r>
              <a:rPr lang="ru-RU" sz="2400" b="1" dirty="0"/>
              <a:t>в гривну </a:t>
            </a:r>
            <a:r>
              <a:rPr lang="ru-RU" sz="2400" dirty="0"/>
              <a:t>в соответствии с </a:t>
            </a:r>
            <a:r>
              <a:rPr lang="ru-RU" sz="2400" b="1" dirty="0"/>
              <a:t>актуальными</a:t>
            </a:r>
            <a:r>
              <a:rPr lang="ru-RU" sz="2400" dirty="0"/>
              <a:t> курсами валют НБУ.</a:t>
            </a:r>
            <a:r>
              <a:rPr lang="en-US" sz="2400" dirty="0"/>
              <a:t> </a:t>
            </a:r>
            <a:r>
              <a:rPr lang="uk-UA" sz="2400" i="1" dirty="0" err="1"/>
              <a:t>Обратите</a:t>
            </a:r>
            <a:r>
              <a:rPr lang="uk-UA" sz="2400" i="1" dirty="0"/>
              <a:t> </a:t>
            </a:r>
            <a:r>
              <a:rPr lang="uk-UA" sz="2400" i="1" dirty="0" err="1"/>
              <a:t>внимание</a:t>
            </a:r>
            <a:r>
              <a:rPr lang="uk-UA" sz="2400" i="1" dirty="0"/>
              <a:t> на </a:t>
            </a:r>
            <a:r>
              <a:rPr lang="uk-UA" sz="2400" i="1" dirty="0" err="1"/>
              <a:t>разные</a:t>
            </a:r>
            <a:r>
              <a:rPr lang="uk-UA" sz="2400" i="1" dirty="0"/>
              <a:t> </a:t>
            </a:r>
            <a:r>
              <a:rPr lang="uk-UA" sz="2400" i="1" dirty="0" err="1"/>
              <a:t>валюты</a:t>
            </a:r>
            <a:r>
              <a:rPr lang="uk-UA" sz="2400" i="1" dirty="0"/>
              <a:t> в </a:t>
            </a:r>
            <a:r>
              <a:rPr lang="uk-UA" sz="2400" i="1" dirty="0" err="1"/>
              <a:t>ценниках</a:t>
            </a:r>
            <a:r>
              <a:rPr lang="uk-UA" sz="2400" i="1" dirty="0"/>
              <a:t>.</a:t>
            </a:r>
            <a:endParaRPr lang="ru-RU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#N.1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44092"/>
            <a:ext cx="5653803" cy="454920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933009" y="1628800"/>
            <a:ext cx="4328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 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A5EA8-C923-5115-B669-9BB2BD8261CF}"/>
              </a:ext>
            </a:extLst>
          </p:cNvPr>
          <p:cNvSpPr txBox="1"/>
          <p:nvPr/>
        </p:nvSpPr>
        <p:spPr>
          <a:xfrm>
            <a:off x="6952130" y="5169966"/>
            <a:ext cx="3968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https://bank.gov.ua/NBUStatService/v1/statdirectory/exchange?json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3984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12624</TotalTime>
  <Words>96</Words>
  <Application>Microsoft Office PowerPoint</Application>
  <PresentationFormat>Широкий екран</PresentationFormat>
  <Paragraphs>15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2023-06-25T17:17:37Z</dcterms:modified>
</cp:coreProperties>
</file>