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38" r:id="rId2"/>
    <p:sldId id="510" r:id="rId3"/>
    <p:sldId id="570" r:id="rId4"/>
    <p:sldId id="569" r:id="rId5"/>
    <p:sldId id="533" r:id="rId6"/>
    <p:sldId id="442" r:id="rId7"/>
    <p:sldId id="561" r:id="rId8"/>
    <p:sldId id="559" r:id="rId9"/>
    <p:sldId id="545" r:id="rId10"/>
    <p:sldId id="568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EC03D-C6AF-4C02-9824-3EC1E9A5C4A4}" v="9" dt="2023-07-02T18:29:43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17D318F2-97A9-429C-8618-37A2DFDAFEBD}"/>
    <pc:docChg chg="modSld">
      <pc:chgData name="Anatoliy Kigel" userId="7432c6c4687b0a9c" providerId="LiveId" clId="{17D318F2-97A9-429C-8618-37A2DFDAFEBD}" dt="2022-07-07T18:50:22.667" v="2" actId="6549"/>
      <pc:docMkLst>
        <pc:docMk/>
      </pc:docMkLst>
      <pc:sldChg chg="modSp mod">
        <pc:chgData name="Anatoliy Kigel" userId="7432c6c4687b0a9c" providerId="LiveId" clId="{17D318F2-97A9-429C-8618-37A2DFDAFEBD}" dt="2022-07-07T18:50:22.667" v="2" actId="6549"/>
        <pc:sldMkLst>
          <pc:docMk/>
          <pc:sldMk cId="1383931911" sldId="551"/>
        </pc:sldMkLst>
        <pc:spChg chg="mod">
          <ac:chgData name="Anatoliy Kigel" userId="7432c6c4687b0a9c" providerId="LiveId" clId="{17D318F2-97A9-429C-8618-37A2DFDAFEBD}" dt="2022-07-07T18:50:22.667" v="2" actId="6549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F8D3C722-A638-40D5-95B1-5B454DB72218}"/>
    <pc:docChg chg="undo custSel modSld">
      <pc:chgData name="Anatoliy Kigel" userId="7432c6c4687b0a9c" providerId="LiveId" clId="{F8D3C722-A638-40D5-95B1-5B454DB72218}" dt="2022-10-22T06:05:30.496" v="14"/>
      <pc:docMkLst>
        <pc:docMk/>
      </pc:docMkLst>
      <pc:sldChg chg="modSp mod">
        <pc:chgData name="Anatoliy Kigel" userId="7432c6c4687b0a9c" providerId="LiveId" clId="{F8D3C722-A638-40D5-95B1-5B454DB72218}" dt="2022-10-22T06:02:59.831" v="2" actId="6549"/>
        <pc:sldMkLst>
          <pc:docMk/>
          <pc:sldMk cId="430255524" sldId="544"/>
        </pc:sldMkLst>
        <pc:spChg chg="mod">
          <ac:chgData name="Anatoliy Kigel" userId="7432c6c4687b0a9c" providerId="LiveId" clId="{F8D3C722-A638-40D5-95B1-5B454DB72218}" dt="2022-10-22T06:02:59.831" v="2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modSp mod">
        <pc:chgData name="Anatoliy Kigel" userId="7432c6c4687b0a9c" providerId="LiveId" clId="{F8D3C722-A638-40D5-95B1-5B454DB72218}" dt="2022-10-22T06:05:29.722" v="12"/>
        <pc:sldMkLst>
          <pc:docMk/>
          <pc:sldMk cId="1383931911" sldId="551"/>
        </pc:sldMkLst>
        <pc:spChg chg="mod">
          <ac:chgData name="Anatoliy Kigel" userId="7432c6c4687b0a9c" providerId="LiveId" clId="{F8D3C722-A638-40D5-95B1-5B454DB72218}" dt="2022-10-22T06:05:29.722" v="12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F8D3C722-A638-40D5-95B1-5B454DB72218}" dt="2022-10-22T06:05:30.496" v="14"/>
        <pc:sldMkLst>
          <pc:docMk/>
          <pc:sldMk cId="3534537529" sldId="569"/>
        </pc:sldMkLst>
        <pc:spChg chg="add del">
          <ac:chgData name="Anatoliy Kigel" userId="7432c6c4687b0a9c" providerId="LiveId" clId="{F8D3C722-A638-40D5-95B1-5B454DB72218}" dt="2022-10-22T06:03:59.746" v="4"/>
          <ac:spMkLst>
            <pc:docMk/>
            <pc:sldMk cId="3534537529" sldId="569"/>
            <ac:spMk id="2" creationId="{D1DB637A-3910-0BA7-7919-8E49CD678DEB}"/>
          </ac:spMkLst>
        </pc:spChg>
        <pc:spChg chg="mod">
          <ac:chgData name="Anatoliy Kigel" userId="7432c6c4687b0a9c" providerId="LiveId" clId="{F8D3C722-A638-40D5-95B1-5B454DB72218}" dt="2022-10-22T06:05:30.496" v="14"/>
          <ac:spMkLst>
            <pc:docMk/>
            <pc:sldMk cId="3534537529" sldId="569"/>
            <ac:spMk id="8" creationId="{D7F0917B-E558-468B-A3CE-BD6F3CDB72E7}"/>
          </ac:spMkLst>
        </pc:spChg>
      </pc:sldChg>
    </pc:docChg>
  </pc:docChgLst>
  <pc:docChgLst>
    <pc:chgData name="Anatoliy Kigel" userId="7432c6c4687b0a9c" providerId="LiveId" clId="{93CA1F2A-9A5F-4067-95A9-27BCD65C3C5B}"/>
    <pc:docChg chg="undo custSel addSld delSld modSld">
      <pc:chgData name="Anatoliy Kigel" userId="7432c6c4687b0a9c" providerId="LiveId" clId="{93CA1F2A-9A5F-4067-95A9-27BCD65C3C5B}" dt="2022-04-01T17:02:53.013" v="331" actId="207"/>
      <pc:docMkLst>
        <pc:docMk/>
      </pc:docMkLst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1487823905" sldId="520"/>
        </pc:sldMkLst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2026322808" sldId="521"/>
        </pc:sldMkLst>
      </pc:sldChg>
      <pc:sldChg chg="modSp mod">
        <pc:chgData name="Anatoliy Kigel" userId="7432c6c4687b0a9c" providerId="LiveId" clId="{93CA1F2A-9A5F-4067-95A9-27BCD65C3C5B}" dt="2022-04-01T16:54:28.649" v="13" actId="20577"/>
        <pc:sldMkLst>
          <pc:docMk/>
          <pc:sldMk cId="3655498139" sldId="533"/>
        </pc:sldMkLst>
        <pc:spChg chg="mod">
          <ac:chgData name="Anatoliy Kigel" userId="7432c6c4687b0a9c" providerId="LiveId" clId="{93CA1F2A-9A5F-4067-95A9-27BCD65C3C5B}" dt="2022-04-01T16:54:28.649" v="13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93CA1F2A-9A5F-4067-95A9-27BCD65C3C5B}" dt="2022-04-01T16:54:08.951" v="9" actId="1076"/>
        <pc:sldMkLst>
          <pc:docMk/>
          <pc:sldMk cId="1383931911" sldId="551"/>
        </pc:sldMkLst>
        <pc:spChg chg="mod">
          <ac:chgData name="Anatoliy Kigel" userId="7432c6c4687b0a9c" providerId="LiveId" clId="{93CA1F2A-9A5F-4067-95A9-27BCD65C3C5B}" dt="2022-04-01T16:54:04.864" v="8" actId="6549"/>
          <ac:spMkLst>
            <pc:docMk/>
            <pc:sldMk cId="1383931911" sldId="551"/>
            <ac:spMk id="6" creationId="{00000000-0000-0000-0000-000000000000}"/>
          </ac:spMkLst>
        </pc:spChg>
        <pc:picChg chg="add mod">
          <ac:chgData name="Anatoliy Kigel" userId="7432c6c4687b0a9c" providerId="LiveId" clId="{93CA1F2A-9A5F-4067-95A9-27BCD65C3C5B}" dt="2022-04-01T16:54:08.951" v="9" actId="1076"/>
          <ac:picMkLst>
            <pc:docMk/>
            <pc:sldMk cId="1383931911" sldId="551"/>
            <ac:picMk id="4" creationId="{1B47DFDF-DE70-4DCC-897F-D9AB9D83E5A9}"/>
          </ac:picMkLst>
        </pc:picChg>
        <pc:picChg chg="del">
          <ac:chgData name="Anatoliy Kigel" userId="7432c6c4687b0a9c" providerId="LiveId" clId="{93CA1F2A-9A5F-4067-95A9-27BCD65C3C5B}" dt="2022-04-01T16:53:25.594" v="0" actId="478"/>
          <ac:picMkLst>
            <pc:docMk/>
            <pc:sldMk cId="1383931911" sldId="551"/>
            <ac:picMk id="5" creationId="{00000000-0000-0000-0000-000000000000}"/>
          </ac:picMkLst>
        </pc:picChg>
      </pc:sldChg>
      <pc:sldChg chg="addSp modSp mod">
        <pc:chgData name="Anatoliy Kigel" userId="7432c6c4687b0a9c" providerId="LiveId" clId="{93CA1F2A-9A5F-4067-95A9-27BCD65C3C5B}" dt="2022-04-01T16:55:55.642" v="23" actId="571"/>
        <pc:sldMkLst>
          <pc:docMk/>
          <pc:sldMk cId="60902838" sldId="553"/>
        </pc:sldMkLst>
        <pc:spChg chg="add mod">
          <ac:chgData name="Anatoliy Kigel" userId="7432c6c4687b0a9c" providerId="LiveId" clId="{93CA1F2A-9A5F-4067-95A9-27BCD65C3C5B}" dt="2022-04-01T16:55:55.642" v="23" actId="571"/>
          <ac:spMkLst>
            <pc:docMk/>
            <pc:sldMk cId="60902838" sldId="553"/>
            <ac:spMk id="7" creationId="{B0BB784C-931F-4524-9FD5-C539F7ED60F6}"/>
          </ac:spMkLst>
        </pc:spChg>
        <pc:spChg chg="mod">
          <ac:chgData name="Anatoliy Kigel" userId="7432c6c4687b0a9c" providerId="LiveId" clId="{93CA1F2A-9A5F-4067-95A9-27BCD65C3C5B}" dt="2022-04-01T16:55:51.824" v="21" actId="1076"/>
          <ac:spMkLst>
            <pc:docMk/>
            <pc:sldMk cId="60902838" sldId="553"/>
            <ac:spMk id="13" creationId="{00000000-0000-0000-0000-000000000000}"/>
          </ac:spMkLst>
        </pc:spChg>
        <pc:picChg chg="mod">
          <ac:chgData name="Anatoliy Kigel" userId="7432c6c4687b0a9c" providerId="LiveId" clId="{93CA1F2A-9A5F-4067-95A9-27BCD65C3C5B}" dt="2022-04-01T16:55:52.903" v="22" actId="1076"/>
          <ac:picMkLst>
            <pc:docMk/>
            <pc:sldMk cId="60902838" sldId="553"/>
            <ac:picMk id="2052" creationId="{00000000-0000-0000-0000-000000000000}"/>
          </ac:picMkLst>
        </pc:picChg>
      </pc:sldChg>
      <pc:sldChg chg="modSp mod">
        <pc:chgData name="Anatoliy Kigel" userId="7432c6c4687b0a9c" providerId="LiveId" clId="{93CA1F2A-9A5F-4067-95A9-27BCD65C3C5B}" dt="2022-04-01T17:02:53.013" v="331" actId="207"/>
        <pc:sldMkLst>
          <pc:docMk/>
          <pc:sldMk cId="1614643305" sldId="568"/>
        </pc:sldMkLst>
        <pc:spChg chg="mod">
          <ac:chgData name="Anatoliy Kigel" userId="7432c6c4687b0a9c" providerId="LiveId" clId="{93CA1F2A-9A5F-4067-95A9-27BCD65C3C5B}" dt="2022-04-01T17:02:53.013" v="331" actId="207"/>
          <ac:spMkLst>
            <pc:docMk/>
            <pc:sldMk cId="1614643305" sldId="568"/>
            <ac:spMk id="3" creationId="{00000000-0000-0000-0000-000000000000}"/>
          </ac:spMkLst>
        </pc:sp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698367479" sldId="569"/>
        </pc:sldMkLst>
      </pc:sldChg>
      <pc:sldChg chg="addSp delSp modSp add mod">
        <pc:chgData name="Anatoliy Kigel" userId="7432c6c4687b0a9c" providerId="LiveId" clId="{93CA1F2A-9A5F-4067-95A9-27BCD65C3C5B}" dt="2022-04-01T17:01:02.313" v="326" actId="1038"/>
        <pc:sldMkLst>
          <pc:docMk/>
          <pc:sldMk cId="3534537529" sldId="569"/>
        </pc:sldMkLst>
        <pc:spChg chg="add del">
          <ac:chgData name="Anatoliy Kigel" userId="7432c6c4687b0a9c" providerId="LiveId" clId="{93CA1F2A-9A5F-4067-95A9-27BCD65C3C5B}" dt="2022-04-01T16:56:31.463" v="98"/>
          <ac:spMkLst>
            <pc:docMk/>
            <pc:sldMk cId="3534537529" sldId="569"/>
            <ac:spMk id="2" creationId="{C2EC837D-223D-4BE0-B243-1312D162A1D2}"/>
          </ac:spMkLst>
        </pc:spChg>
        <pc:spChg chg="mod">
          <ac:chgData name="Anatoliy Kigel" userId="7432c6c4687b0a9c" providerId="LiveId" clId="{93CA1F2A-9A5F-4067-95A9-27BCD65C3C5B}" dt="2022-04-01T16:58:46.981" v="141" actId="403"/>
          <ac:spMkLst>
            <pc:docMk/>
            <pc:sldMk cId="3534537529" sldId="569"/>
            <ac:spMk id="3" creationId="{00000000-0000-0000-0000-000000000000}"/>
          </ac:spMkLst>
        </pc:spChg>
        <pc:spChg chg="del">
          <ac:chgData name="Anatoliy Kigel" userId="7432c6c4687b0a9c" providerId="LiveId" clId="{93CA1F2A-9A5F-4067-95A9-27BCD65C3C5B}" dt="2022-04-01T16:56:43.101" v="106" actId="478"/>
          <ac:spMkLst>
            <pc:docMk/>
            <pc:sldMk cId="3534537529" sldId="569"/>
            <ac:spMk id="6" creationId="{00000000-0000-0000-0000-000000000000}"/>
          </ac:spMkLst>
        </pc:spChg>
        <pc:spChg chg="add mod">
          <ac:chgData name="Anatoliy Kigel" userId="7432c6c4687b0a9c" providerId="LiveId" clId="{93CA1F2A-9A5F-4067-95A9-27BCD65C3C5B}" dt="2022-04-01T16:58:36.361" v="131" actId="255"/>
          <ac:spMkLst>
            <pc:docMk/>
            <pc:sldMk cId="3534537529" sldId="569"/>
            <ac:spMk id="8" creationId="{D7F0917B-E558-468B-A3CE-BD6F3CDB72E7}"/>
          </ac:spMkLst>
        </pc:spChg>
        <pc:spChg chg="add mod">
          <ac:chgData name="Anatoliy Kigel" userId="7432c6c4687b0a9c" providerId="LiveId" clId="{93CA1F2A-9A5F-4067-95A9-27BCD65C3C5B}" dt="2022-04-01T17:01:02.313" v="326" actId="1038"/>
          <ac:spMkLst>
            <pc:docMk/>
            <pc:sldMk cId="3534537529" sldId="569"/>
            <ac:spMk id="9" creationId="{7997FD09-DE63-40F3-8B39-263C54BEDE04}"/>
          </ac:spMkLst>
        </pc:spChg>
        <pc:picChg chg="del">
          <ac:chgData name="Anatoliy Kigel" userId="7432c6c4687b0a9c" providerId="LiveId" clId="{93CA1F2A-9A5F-4067-95A9-27BCD65C3C5B}" dt="2022-04-01T16:56:28.032" v="96" actId="478"/>
          <ac:picMkLst>
            <pc:docMk/>
            <pc:sldMk cId="3534537529" sldId="569"/>
            <ac:picMk id="4" creationId="{1B47DFDF-DE70-4DCC-897F-D9AB9D83E5A9}"/>
          </ac:picMkLst>
        </pc:picChg>
      </pc:sldChg>
      <pc:sldChg chg="del">
        <pc:chgData name="Anatoliy Kigel" userId="7432c6c4687b0a9c" providerId="LiveId" clId="{93CA1F2A-9A5F-4067-95A9-27BCD65C3C5B}" dt="2022-04-01T16:54:24.843" v="10" actId="47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D50EC03D-C6AF-4C02-9824-3EC1E9A5C4A4}"/>
    <pc:docChg chg="undo custSel addSld delSld modSld">
      <pc:chgData name="Anatoliy Kigel" userId="7432c6c4687b0a9c" providerId="LiveId" clId="{D50EC03D-C6AF-4C02-9824-3EC1E9A5C4A4}" dt="2023-07-02T18:31:05.478" v="126" actId="1035"/>
      <pc:docMkLst>
        <pc:docMk/>
      </pc:docMkLst>
      <pc:sldChg chg="del">
        <pc:chgData name="Anatoliy Kigel" userId="7432c6c4687b0a9c" providerId="LiveId" clId="{D50EC03D-C6AF-4C02-9824-3EC1E9A5C4A4}" dt="2023-07-02T18:27:41.744" v="0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D50EC03D-C6AF-4C02-9824-3EC1E9A5C4A4}" dt="2023-07-02T18:27:47.620" v="14" actId="20577"/>
        <pc:sldMkLst>
          <pc:docMk/>
          <pc:sldMk cId="4163464069" sldId="538"/>
        </pc:sldMkLst>
        <pc:spChg chg="mod">
          <ac:chgData name="Anatoliy Kigel" userId="7432c6c4687b0a9c" providerId="LiveId" clId="{D50EC03D-C6AF-4C02-9824-3EC1E9A5C4A4}" dt="2023-07-02T18:27:47.620" v="1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del">
        <pc:chgData name="Anatoliy Kigel" userId="7432c6c4687b0a9c" providerId="LiveId" clId="{D50EC03D-C6AF-4C02-9824-3EC1E9A5C4A4}" dt="2023-07-02T18:28:03.993" v="15" actId="47"/>
        <pc:sldMkLst>
          <pc:docMk/>
          <pc:sldMk cId="433616710" sldId="543"/>
        </pc:sldMkLst>
      </pc:sldChg>
      <pc:sldChg chg="del">
        <pc:chgData name="Anatoliy Kigel" userId="7432c6c4687b0a9c" providerId="LiveId" clId="{D50EC03D-C6AF-4C02-9824-3EC1E9A5C4A4}" dt="2023-07-02T18:28:03.993" v="15" actId="47"/>
        <pc:sldMkLst>
          <pc:docMk/>
          <pc:sldMk cId="430255524" sldId="544"/>
        </pc:sldMkLst>
      </pc:sldChg>
      <pc:sldChg chg="del">
        <pc:chgData name="Anatoliy Kigel" userId="7432c6c4687b0a9c" providerId="LiveId" clId="{D50EC03D-C6AF-4C02-9824-3EC1E9A5C4A4}" dt="2023-07-02T18:28:27.975" v="17" actId="47"/>
        <pc:sldMkLst>
          <pc:docMk/>
          <pc:sldMk cId="1383931911" sldId="551"/>
        </pc:sldMkLst>
      </pc:sldChg>
      <pc:sldChg chg="del">
        <pc:chgData name="Anatoliy Kigel" userId="7432c6c4687b0a9c" providerId="LiveId" clId="{D50EC03D-C6AF-4C02-9824-3EC1E9A5C4A4}" dt="2023-07-02T18:27:42.604" v="1" actId="47"/>
        <pc:sldMkLst>
          <pc:docMk/>
          <pc:sldMk cId="60902838" sldId="553"/>
        </pc:sldMkLst>
      </pc:sldChg>
      <pc:sldChg chg="addSp delSp modSp mod">
        <pc:chgData name="Anatoliy Kigel" userId="7432c6c4687b0a9c" providerId="LiveId" clId="{D50EC03D-C6AF-4C02-9824-3EC1E9A5C4A4}" dt="2023-07-02T18:31:05.478" v="126" actId="1035"/>
        <pc:sldMkLst>
          <pc:docMk/>
          <pc:sldMk cId="3534537529" sldId="569"/>
        </pc:sldMkLst>
        <pc:spChg chg="add del mod">
          <ac:chgData name="Anatoliy Kigel" userId="7432c6c4687b0a9c" providerId="LiveId" clId="{D50EC03D-C6AF-4C02-9824-3EC1E9A5C4A4}" dt="2023-07-02T18:29:27.130" v="23"/>
          <ac:spMkLst>
            <pc:docMk/>
            <pc:sldMk cId="3534537529" sldId="569"/>
            <ac:spMk id="2" creationId="{FDE2B62C-919E-E177-F554-9C652D20904D}"/>
          </ac:spMkLst>
        </pc:spChg>
        <pc:spChg chg="add del">
          <ac:chgData name="Anatoliy Kigel" userId="7432c6c4687b0a9c" providerId="LiveId" clId="{D50EC03D-C6AF-4C02-9824-3EC1E9A5C4A4}" dt="2023-07-02T18:29:26.110" v="21"/>
          <ac:spMkLst>
            <pc:docMk/>
            <pc:sldMk cId="3534537529" sldId="569"/>
            <ac:spMk id="4" creationId="{12F82BA6-05FB-CF48-BD18-8F72203E6E23}"/>
          </ac:spMkLst>
        </pc:spChg>
        <pc:spChg chg="add del">
          <ac:chgData name="Anatoliy Kigel" userId="7432c6c4687b0a9c" providerId="LiveId" clId="{D50EC03D-C6AF-4C02-9824-3EC1E9A5C4A4}" dt="2023-07-02T18:29:28.304" v="25"/>
          <ac:spMkLst>
            <pc:docMk/>
            <pc:sldMk cId="3534537529" sldId="569"/>
            <ac:spMk id="5" creationId="{7AEF1F40-6543-77B0-C7FA-24D0E6E3394D}"/>
          </ac:spMkLst>
        </pc:spChg>
        <pc:spChg chg="mod">
          <ac:chgData name="Anatoliy Kigel" userId="7432c6c4687b0a9c" providerId="LiveId" clId="{D50EC03D-C6AF-4C02-9824-3EC1E9A5C4A4}" dt="2023-07-02T18:28:44.868" v="18" actId="1035"/>
          <ac:spMkLst>
            <pc:docMk/>
            <pc:sldMk cId="3534537529" sldId="569"/>
            <ac:spMk id="8" creationId="{D7F0917B-E558-468B-A3CE-BD6F3CDB72E7}"/>
          </ac:spMkLst>
        </pc:spChg>
        <pc:spChg chg="mod">
          <ac:chgData name="Anatoliy Kigel" userId="7432c6c4687b0a9c" providerId="LiveId" clId="{D50EC03D-C6AF-4C02-9824-3EC1E9A5C4A4}" dt="2023-07-02T18:31:04.603" v="124" actId="1035"/>
          <ac:spMkLst>
            <pc:docMk/>
            <pc:sldMk cId="3534537529" sldId="569"/>
            <ac:spMk id="9" creationId="{7997FD09-DE63-40F3-8B39-263C54BEDE04}"/>
          </ac:spMkLst>
        </pc:spChg>
        <pc:spChg chg="add mod">
          <ac:chgData name="Anatoliy Kigel" userId="7432c6c4687b0a9c" providerId="LiveId" clId="{D50EC03D-C6AF-4C02-9824-3EC1E9A5C4A4}" dt="2023-07-02T18:31:05.478" v="126" actId="1035"/>
          <ac:spMkLst>
            <pc:docMk/>
            <pc:sldMk cId="3534537529" sldId="569"/>
            <ac:spMk id="10" creationId="{E0D8EDEF-1E6F-0552-0F2B-096952AD3697}"/>
          </ac:spMkLst>
        </pc:spChg>
      </pc:sldChg>
      <pc:sldChg chg="add">
        <pc:chgData name="Anatoliy Kigel" userId="7432c6c4687b0a9c" providerId="LiveId" clId="{D50EC03D-C6AF-4C02-9824-3EC1E9A5C4A4}" dt="2023-07-02T18:28:27.001" v="16"/>
        <pc:sldMkLst>
          <pc:docMk/>
          <pc:sldMk cId="3248891666" sldId="570"/>
        </pc:sldMkLst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02.07.2023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vu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countries.com/v3.1/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Vue.js, </a:t>
            </a:r>
            <a:r>
              <a:rPr lang="uk-UA" sz="60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6000" b="1" dirty="0">
                <a:solidFill>
                  <a:schemeClr val="bg1"/>
                </a:solidFill>
                <a:latin typeface="+mj-lt"/>
              </a:rPr>
              <a:t> 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rgbClr val="00B050"/>
                </a:solidFill>
              </a:rPr>
              <a:t>#H.1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сути реализуйте аналог того, что предлагает сервис</a:t>
            </a:r>
            <a:r>
              <a:rPr lang="ru-RU" b="1" dirty="0"/>
              <a:t>: </a:t>
            </a:r>
            <a:r>
              <a:rPr lang="en-US" b="1" dirty="0">
                <a:hlinkClick r:id="rId2"/>
              </a:rPr>
              <a:t>http://decode.org.ua/inn</a:t>
            </a:r>
            <a:r>
              <a:rPr lang="ru-RU" b="1" dirty="0"/>
              <a:t> </a:t>
            </a:r>
            <a:r>
              <a:rPr lang="ru-RU" dirty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184953" y="1290899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Реализуйте приложение которое</a:t>
            </a:r>
            <a:r>
              <a:rPr lang="en-US" sz="2000" dirty="0"/>
              <a:t> </a:t>
            </a:r>
            <a:r>
              <a:rPr lang="ru-RU" sz="2000" dirty="0"/>
              <a:t>на основании вводимого пользователем ИНН</a:t>
            </a:r>
            <a:r>
              <a:rPr lang="en-US" sz="2000" dirty="0"/>
              <a:t>’</a:t>
            </a:r>
            <a:r>
              <a:rPr lang="ru-RU" sz="2000" dirty="0"/>
              <a:t>а</a:t>
            </a:r>
            <a:r>
              <a:rPr lang="en-US" sz="2000" dirty="0"/>
              <a:t> </a:t>
            </a:r>
            <a:r>
              <a:rPr lang="ru-RU" sz="2000" dirty="0"/>
              <a:t>выводит данные о том, </a:t>
            </a:r>
            <a:r>
              <a:rPr lang="ru-RU" sz="2000" b="1" dirty="0"/>
              <a:t>корректен</a:t>
            </a:r>
            <a:r>
              <a:rPr lang="ru-RU" sz="2000" dirty="0"/>
              <a:t> ли он, </a:t>
            </a:r>
            <a:r>
              <a:rPr lang="ru-RU" sz="2000" b="1" dirty="0"/>
              <a:t>дату рождения </a:t>
            </a:r>
            <a:r>
              <a:rPr lang="ru-RU" sz="2000" dirty="0"/>
              <a:t>человека, его </a:t>
            </a:r>
            <a:r>
              <a:rPr lang="ru-RU" sz="2000" b="1" dirty="0"/>
              <a:t>пол</a:t>
            </a:r>
            <a:r>
              <a:rPr lang="ru-RU" sz="2000" dirty="0"/>
              <a:t>, </a:t>
            </a:r>
            <a:r>
              <a:rPr lang="ru-RU" sz="2000" b="1" dirty="0"/>
              <a:t>знак зодиака </a:t>
            </a:r>
            <a:r>
              <a:rPr lang="ru-RU" sz="2000" dirty="0"/>
              <a:t>и </a:t>
            </a:r>
            <a:r>
              <a:rPr lang="ru-RU" sz="2000" b="1" dirty="0"/>
              <a:t>символ года </a:t>
            </a:r>
            <a:r>
              <a:rPr lang="ru-RU" sz="2000" dirty="0"/>
              <a:t>рождения по восточному календарю </a:t>
            </a:r>
            <a:r>
              <a:rPr lang="ru-RU" sz="2000" dirty="0">
                <a:sym typeface="Wingdings" panose="05000000000000000000" pitchFamily="2" charset="2"/>
              </a:rPr>
              <a:t> (тигр, лошадь и т.д.) </a:t>
            </a:r>
            <a:r>
              <a:rPr lang="en-US" sz="2000" b="1" dirty="0">
                <a:sym typeface="Wingdings" panose="05000000000000000000" pitchFamily="2" charset="2"/>
              </a:rPr>
              <a:t>Vue.js </a:t>
            </a:r>
            <a:r>
              <a:rPr lang="ru-RU" sz="2000" dirty="0">
                <a:sym typeface="Wingdings" panose="05000000000000000000" pitchFamily="2" charset="2"/>
              </a:rPr>
              <a:t>вам в помощь.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  <p:pic>
        <p:nvPicPr>
          <p:cNvPr id="8" name="Picture 2" descr="Ð ÐµÐ·ÑÐ»ÑÑÐ°Ñ Ð¿Ð¾ÑÑÐºÑ Ð·Ð¾Ð±ÑÐ°Ð¶ÐµÐ½Ñ Ð·Ð° Ð·Ð°Ð¿Ð¸ÑÐ¾Ð¼ &quot;ÑÐ¿Ð½&quot;">
            <a:extLst>
              <a:ext uri="{FF2B5EF4-FFF2-40B4-BE49-F238E27FC236}">
                <a16:creationId xmlns:a16="http://schemas.microsoft.com/office/drawing/2014/main" id="{46A27C18-4301-4751-A6D1-6B5CAC08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" y="1036912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66298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https://ua.vuejs.org/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318274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Vue.js</a:t>
            </a:r>
            <a:r>
              <a:rPr lang="ru-RU" sz="6000" b="1" dirty="0"/>
              <a:t> – подключаем </a:t>
            </a:r>
            <a:r>
              <a:rPr lang="en-US" sz="6000" b="1" dirty="0"/>
              <a:t>CDN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3068960"/>
            <a:ext cx="121920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https://unpkg.com/vue@3/dist/vue.esm-browser.js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437112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Используйте для импорта элементов фреймворка </a:t>
            </a:r>
            <a:br>
              <a:rPr lang="ru-RU" sz="2800" i="1" dirty="0"/>
            </a:br>
            <a:r>
              <a:rPr lang="ru-RU" sz="2800" i="1" dirty="0"/>
              <a:t>(ссылка на</a:t>
            </a:r>
            <a:r>
              <a:rPr lang="en-US" sz="2800" i="1" dirty="0"/>
              <a:t> </a:t>
            </a:r>
            <a:r>
              <a:rPr lang="ru-RU" sz="2800" i="1" dirty="0"/>
              <a:t>версию </a:t>
            </a:r>
            <a:r>
              <a:rPr lang="en-US" sz="2800" b="1" i="1" dirty="0"/>
              <a:t>ECMAScript</a:t>
            </a:r>
            <a:r>
              <a:rPr lang="ru-RU" sz="2800" b="1" i="1" dirty="0"/>
              <a:t> </a:t>
            </a:r>
            <a:r>
              <a:rPr lang="en-US" sz="2800" b="1" i="1" dirty="0"/>
              <a:t>Module</a:t>
            </a:r>
            <a:r>
              <a:rPr lang="ru-RU" sz="2800" b="1" i="1" dirty="0"/>
              <a:t> </a:t>
            </a:r>
            <a:r>
              <a:rPr lang="ru-RU" sz="2800" i="1" dirty="0"/>
              <a:t>версию библиотеки)</a:t>
            </a:r>
            <a:endParaRPr lang="uk-UA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EDEF-1E6F-0552-0F2B-096952AD3697}"/>
              </a:ext>
            </a:extLst>
          </p:cNvPr>
          <p:cNvSpPr txBox="1"/>
          <p:nvPr/>
        </p:nvSpPr>
        <p:spPr>
          <a:xfrm>
            <a:off x="3557718" y="5805264"/>
            <a:ext cx="507656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uk-UA" dirty="0">
                <a:hlinkClick r:id="rId2"/>
              </a:rPr>
              <a:t>https://restcountries.com/v3.1/all</a:t>
            </a:r>
            <a:r>
              <a:rPr lang="en-US" dirty="0"/>
              <a:t> - API </a:t>
            </a:r>
            <a:r>
              <a:rPr lang="uk-UA" dirty="0"/>
              <a:t> с </a:t>
            </a:r>
            <a:r>
              <a:rPr lang="uk-UA" dirty="0" err="1"/>
              <a:t>данными</a:t>
            </a:r>
            <a:r>
              <a:rPr lang="uk-UA" dirty="0"/>
              <a:t> по </a:t>
            </a:r>
            <a:r>
              <a:rPr lang="uk-UA" dirty="0" err="1"/>
              <a:t>странам</a:t>
            </a:r>
            <a:r>
              <a:rPr lang="uk-UA" dirty="0"/>
              <a:t> (для </a:t>
            </a:r>
            <a:r>
              <a:rPr lang="uk-UA" dirty="0" err="1"/>
              <a:t>примера</a:t>
            </a:r>
            <a:r>
              <a:rPr lang="uk-UA" dirty="0"/>
              <a:t> </a:t>
            </a:r>
            <a:r>
              <a:rPr lang="uk-UA" dirty="0" err="1"/>
              <a:t>работы</a:t>
            </a:r>
            <a:r>
              <a:rPr lang="uk-UA" dirty="0"/>
              <a:t> </a:t>
            </a:r>
            <a:r>
              <a:rPr lang="uk-UA" dirty="0" err="1"/>
              <a:t>со</a:t>
            </a:r>
            <a:r>
              <a:rPr lang="uk-UA" dirty="0"/>
              <a:t> списками).</a:t>
            </a:r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+ </a:t>
            </a:r>
            <a:r>
              <a:rPr lang="en-US" sz="6000" b="1" dirty="0">
                <a:solidFill>
                  <a:srgbClr val="00B050"/>
                </a:solidFill>
              </a:rPr>
              <a:t>Vue.js</a:t>
            </a:r>
            <a:endParaRPr lang="uk-UA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36912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Продолжим </a:t>
            </a:r>
            <a:br>
              <a:rPr lang="ru-RU" sz="8000" b="1" dirty="0">
                <a:solidFill>
                  <a:srgbClr val="0070C0"/>
                </a:solidFill>
              </a:rPr>
            </a:br>
            <a:r>
              <a:rPr lang="ru-RU" sz="8000" b="1" dirty="0">
                <a:solidFill>
                  <a:srgbClr val="0070C0"/>
                </a:solidFill>
              </a:rPr>
              <a:t>разбирать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9490</TotalTime>
  <Words>225</Words>
  <Application>Microsoft Office PowerPoint</Application>
  <PresentationFormat>Широкий екран</PresentationFormat>
  <Paragraphs>25</Paragraphs>
  <Slides>10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2023-07-02T18:31:07Z</dcterms:modified>
</cp:coreProperties>
</file>